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282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21C62-1F16-446A-B01B-37DD4A4517AD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B70D-4A8C-4FE2-9F1B-A2E71862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78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21C62-1F16-446A-B01B-37DD4A4517AD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B70D-4A8C-4FE2-9F1B-A2E71862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11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21C62-1F16-446A-B01B-37DD4A4517AD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B70D-4A8C-4FE2-9F1B-A2E71862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3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21C62-1F16-446A-B01B-37DD4A4517AD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B70D-4A8C-4FE2-9F1B-A2E71862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22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21C62-1F16-446A-B01B-37DD4A4517AD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B70D-4A8C-4FE2-9F1B-A2E71862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29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21C62-1F16-446A-B01B-37DD4A4517AD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B70D-4A8C-4FE2-9F1B-A2E71862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724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21C62-1F16-446A-B01B-37DD4A4517AD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B70D-4A8C-4FE2-9F1B-A2E71862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53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21C62-1F16-446A-B01B-37DD4A4517AD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B70D-4A8C-4FE2-9F1B-A2E71862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0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21C62-1F16-446A-B01B-37DD4A4517AD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B70D-4A8C-4FE2-9F1B-A2E71862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742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21C62-1F16-446A-B01B-37DD4A4517AD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B70D-4A8C-4FE2-9F1B-A2E71862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67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21C62-1F16-446A-B01B-37DD4A4517AD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B70D-4A8C-4FE2-9F1B-A2E71862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42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21C62-1F16-446A-B01B-37DD4A4517AD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3B70D-4A8C-4FE2-9F1B-A2E71862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59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304800"/>
            <a:ext cx="6572250" cy="833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463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Austin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cp:lastPrinted>2014-10-08T13:14:00Z</cp:lastPrinted>
  <dcterms:created xsi:type="dcterms:W3CDTF">2014-10-08T13:13:17Z</dcterms:created>
  <dcterms:modified xsi:type="dcterms:W3CDTF">2014-10-08T13:14:15Z</dcterms:modified>
</cp:coreProperties>
</file>