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45C-0EDA-46F6-8AB7-D9A557E2908A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4B1-65AD-4581-AA38-AC358DD1B1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45C-0EDA-46F6-8AB7-D9A557E2908A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4B1-65AD-4581-AA38-AC358DD1B1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45C-0EDA-46F6-8AB7-D9A557E2908A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4B1-65AD-4581-AA38-AC358DD1B1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45C-0EDA-46F6-8AB7-D9A557E2908A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4B1-65AD-4581-AA38-AC358DD1B1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45C-0EDA-46F6-8AB7-D9A557E2908A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4B1-65AD-4581-AA38-AC358DD1B1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45C-0EDA-46F6-8AB7-D9A557E2908A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4B1-65AD-4581-AA38-AC358DD1B1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45C-0EDA-46F6-8AB7-D9A557E2908A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4B1-65AD-4581-AA38-AC358DD1B1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45C-0EDA-46F6-8AB7-D9A557E2908A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4B1-65AD-4581-AA38-AC358DD1B1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45C-0EDA-46F6-8AB7-D9A557E2908A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4B1-65AD-4581-AA38-AC358DD1B1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45C-0EDA-46F6-8AB7-D9A557E2908A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4B1-65AD-4581-AA38-AC358DD1B1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AF45C-0EDA-46F6-8AB7-D9A557E2908A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4B1-65AD-4581-AA38-AC358DD1B1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AF45C-0EDA-46F6-8AB7-D9A557E2908A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BD4B1-65AD-4581-AA38-AC358DD1B1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81000"/>
          <a:ext cx="82296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Movie Trailer</a:t>
                      </a:r>
                      <a:r>
                        <a:rPr lang="en-US" sz="1400" baseline="0" dirty="0" smtClean="0"/>
                        <a:t> #1-Rise of Islam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Movie Trailer #2-The Spread of Islam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Movie Trailer #3-Muslim Achievement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Describe Arabia and its people before the rise of Islam </a:t>
                      </a:r>
                      <a:r>
                        <a:rPr lang="en-US" sz="1400" baseline="0" dirty="0" smtClean="0"/>
                        <a:t>(harsh environment, desert, polytheistic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Explain how Muhammad became a prophet and how he began to unify the Arabian Peninsula under Islam </a:t>
                      </a:r>
                      <a:r>
                        <a:rPr lang="en-US" sz="1400" baseline="0" dirty="0" smtClean="0"/>
                        <a:t>(visit from the angel Gabriel, told him to spread the word of God/Allah, one God, some people opposed, kicked him out of Mecca, eventually Muhammad won and returned to a united Arabian peninsula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Identify the basic beliefs and practices of Islam </a:t>
                      </a:r>
                      <a:r>
                        <a:rPr lang="en-US" sz="1400" baseline="0" dirty="0" smtClean="0"/>
                        <a:t>(5 pillars of faith; one God, prayer 5 times a day facing Mecca, giving aid to the poor, fasting during Ramadan, hajj</a:t>
                      </a:r>
                    </a:p>
                    <a:p>
                      <a:pPr marL="342900" indent="-342900" algn="ctr">
                        <a:buAutoNum type="arabicPeriod"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Describe how Muhammad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successors spread Islam </a:t>
                      </a:r>
                      <a:r>
                        <a:rPr lang="en-US" sz="1200" baseline="0" dirty="0" smtClean="0"/>
                        <a:t>(elected Abu-Bakr, conquered new lands, Muslim  faith helped them achieve expansion, gained followers when they liberated people from harsh rulers, people followed Islam to avoid tax put on non-Muslims, religious tolerance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List sources of conflict with the Umayyad and Muslim state </a:t>
                      </a:r>
                      <a:r>
                        <a:rPr lang="en-US" sz="1200" baseline="0" dirty="0" smtClean="0"/>
                        <a:t>(</a:t>
                      </a:r>
                      <a:r>
                        <a:rPr lang="en-US" sz="1200" baseline="0" dirty="0" err="1" smtClean="0"/>
                        <a:t>Umayyad’s</a:t>
                      </a:r>
                      <a:r>
                        <a:rPr lang="en-US" sz="1200" baseline="0" dirty="0" smtClean="0"/>
                        <a:t>  surrounded themselves in wealth.  Some resisted and formed </a:t>
                      </a:r>
                      <a:r>
                        <a:rPr lang="en-US" sz="1200" baseline="0" dirty="0" err="1" smtClean="0"/>
                        <a:t>Shi’a</a:t>
                      </a:r>
                      <a:r>
                        <a:rPr lang="en-US" sz="1200" baseline="0" dirty="0" smtClean="0"/>
                        <a:t> group which said caliphs needed to be relatives of Muhammad and didn’t live the life of luxury)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Explain how  Muslim lands were split among rival groups </a:t>
                      </a:r>
                      <a:r>
                        <a:rPr lang="en-US" sz="1200" baseline="0" dirty="0" smtClean="0"/>
                        <a:t>(Abbasids took over Umayyad and took over the East….Iraq, Iran, central Asia.  Al-</a:t>
                      </a:r>
                      <a:r>
                        <a:rPr lang="en-US" sz="1200" baseline="0" dirty="0" err="1" smtClean="0"/>
                        <a:t>Andalus</a:t>
                      </a:r>
                      <a:r>
                        <a:rPr lang="en-US" sz="1200" baseline="0" dirty="0" smtClean="0"/>
                        <a:t> controlled parts of Spain and North Africa.  </a:t>
                      </a:r>
                      <a:r>
                        <a:rPr lang="en-US" sz="1200" baseline="0" dirty="0" err="1" smtClean="0"/>
                        <a:t>Fatimids</a:t>
                      </a:r>
                      <a:r>
                        <a:rPr lang="en-US" sz="1200" baseline="0" dirty="0" smtClean="0"/>
                        <a:t> sprang up in North Africa and spread to Arabia and Syria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Describe Muslim society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during the Abbasid caliphate </a:t>
                      </a:r>
                      <a:r>
                        <a:rPr lang="en-US" sz="1200" baseline="0" dirty="0" smtClean="0"/>
                        <a:t>(Muslim’s were divided into 4 groups-Muslims from birth, those who converted…they paid a higher tax, non-Muslims-Jews, Christians and Zoroastrians, and slaves none of which were Muslims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Explain how Muslims worked to preserve scientific learning </a:t>
                      </a:r>
                      <a:r>
                        <a:rPr lang="en-US" sz="1200" baseline="0" dirty="0" smtClean="0"/>
                        <a:t>(saved text during Europe’s time of Chaos, collected ancient Greek, Indian and Persian works of science and philosophy. Set up House of Wisdom in Bagdad, which was a center of study</a:t>
                      </a: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Give examples of Muslim advances in the sciences </a:t>
                      </a:r>
                      <a:r>
                        <a:rPr lang="en-US" sz="1200" baseline="0" dirty="0" smtClean="0"/>
                        <a:t>(medicine, encyclopedia, al-</a:t>
                      </a:r>
                      <a:r>
                        <a:rPr lang="en-US" sz="1200" baseline="0" dirty="0" err="1" smtClean="0"/>
                        <a:t>Khwarizimi</a:t>
                      </a:r>
                      <a:r>
                        <a:rPr lang="en-US" sz="1200" baseline="0" dirty="0" smtClean="0"/>
                        <a:t> invented Algebra, used experiments to test ideas, influenced invention of telescope and microscope. Muslims had their  own special practice of art-calligraphy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2774</TotalTime>
  <Words>378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Austin Independent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CURRENT EVENT TODAY!!!</dc:title>
  <dc:creator>Windows User</dc:creator>
  <cp:lastModifiedBy>Windows User</cp:lastModifiedBy>
  <cp:revision>241</cp:revision>
  <dcterms:created xsi:type="dcterms:W3CDTF">2013-11-06T16:26:03Z</dcterms:created>
  <dcterms:modified xsi:type="dcterms:W3CDTF">2015-10-28T15:48:12Z</dcterms:modified>
</cp:coreProperties>
</file>