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7BB586-C88C-5247-A2FD-43B0E1CBB63F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5304B2-8141-7041-B6F5-2050744377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Aztec, Mayan and Incas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0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*</a:t>
            </a:r>
            <a:r>
              <a:rPr lang="en-US" sz="6600" dirty="0" err="1" smtClean="0"/>
              <a:t>Relgion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All 3 were polytheistic-belief in many gods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502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*Comparison to Ancient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*A major difference between the pre-Columbian (Mesoamerican) civilizations and the ancient civilizations of Egypt and Mesopotamia is that the pre-Columbian civilizations did not develop in River Valleys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33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*Written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*The Aztec, Incas and Maya were considered civilized because they developed a written language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784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*Science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" y="2070846"/>
            <a:ext cx="5923008" cy="437523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*</a:t>
            </a:r>
            <a:r>
              <a:rPr lang="en-US" sz="2800" dirty="0" smtClean="0"/>
              <a:t>The Aztec calendar and the Maya use of zero both illustrate that Mesoamerican cultures in the Americas made advances in science and technology</a:t>
            </a:r>
          </a:p>
          <a:p>
            <a:r>
              <a:rPr lang="en-US" sz="2800" dirty="0" smtClean="0"/>
              <a:t>*Had the engineering skill to build complex structures</a:t>
            </a:r>
          </a:p>
          <a:p>
            <a:r>
              <a:rPr lang="en-US" sz="2800" dirty="0" smtClean="0"/>
              <a:t>*They flourished prior to </a:t>
            </a:r>
            <a:r>
              <a:rPr lang="en-US" sz="2800" smtClean="0"/>
              <a:t>European contact</a:t>
            </a:r>
            <a:endParaRPr lang="en-US" sz="2800" dirty="0"/>
          </a:p>
        </p:txBody>
      </p:sp>
      <p:pic>
        <p:nvPicPr>
          <p:cNvPr id="4" name="Picture 3" descr="Screen Shot 2012-09-22 at 11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83" y="3543680"/>
            <a:ext cx="3353466" cy="19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4" y="2070846"/>
            <a:ext cx="4689069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*A study of the Aztec, Maya and Inca agricultural systems would show that these civilizations adapted to their environment with creative farming techniques</a:t>
            </a:r>
            <a:endParaRPr lang="en-US" sz="3200" dirty="0"/>
          </a:p>
        </p:txBody>
      </p:sp>
      <p:pic>
        <p:nvPicPr>
          <p:cNvPr id="4" name="Picture 3" descr="Screen Shot 2012-09-22 at 9.4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73" y="2604820"/>
            <a:ext cx="4324727" cy="33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1424</TotalTime>
  <Words>146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Habitat</vt:lpstr>
      <vt:lpstr>Aztec, Mayan and Incas Comparison</vt:lpstr>
      <vt:lpstr>*Relgion</vt:lpstr>
      <vt:lpstr>*Comparison to Ancient Civilization</vt:lpstr>
      <vt:lpstr>*Written Language</vt:lpstr>
      <vt:lpstr>*Science and Technology</vt:lpstr>
      <vt:lpstr>*Agriculture</vt:lpstr>
    </vt:vector>
  </TitlesOfParts>
  <Company>Bryan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Aztec, Mayan and Incas Comparison</dc:title>
  <dc:creator>Technology  Services Department</dc:creator>
  <cp:lastModifiedBy>Technology  Services Department</cp:lastModifiedBy>
  <cp:revision>4</cp:revision>
  <dcterms:created xsi:type="dcterms:W3CDTF">2012-09-23T04:10:51Z</dcterms:created>
  <dcterms:modified xsi:type="dcterms:W3CDTF">2012-10-04T12:31:57Z</dcterms:modified>
</cp:coreProperties>
</file>