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76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FAC7A40-A322-B94F-B255-9BBCC6369A15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785DC7-720B-904E-AE8F-41D58A42D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973240"/>
            <a:ext cx="7196328" cy="1470025"/>
          </a:xfrm>
        </p:spPr>
        <p:txBody>
          <a:bodyPr/>
          <a:lstStyle/>
          <a:p>
            <a:r>
              <a:rPr lang="en-US" sz="6600" dirty="0" smtClean="0"/>
              <a:t>North and Central African Societies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smtClean="0"/>
              <a:t>Chapter 15 </a:t>
            </a:r>
            <a:r>
              <a:rPr lang="en-US" sz="3200" dirty="0" smtClean="0"/>
              <a:t>section 1</a:t>
            </a:r>
            <a:endParaRPr lang="en-US" sz="3200" dirty="0"/>
          </a:p>
        </p:txBody>
      </p:sp>
      <p:pic>
        <p:nvPicPr>
          <p:cNvPr id="4" name="Picture 3" descr="Screen shot 2011-10-18 at 4.2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15" y="35776"/>
            <a:ext cx="3259945" cy="3562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*Age </a:t>
            </a:r>
            <a:r>
              <a:rPr lang="en-US" dirty="0" smtClean="0"/>
              <a:t>Set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1" y="1623646"/>
            <a:ext cx="4980826" cy="4182035"/>
          </a:xfrm>
        </p:spPr>
        <p:txBody>
          <a:bodyPr>
            <a:noAutofit/>
          </a:bodyPr>
          <a:lstStyle/>
          <a:p>
            <a:r>
              <a:rPr lang="en-US" dirty="0" smtClean="0"/>
              <a:t>Age set consist of young people within a region who are born during a certain time period.</a:t>
            </a:r>
          </a:p>
          <a:p>
            <a:r>
              <a:rPr lang="en-US" dirty="0" smtClean="0"/>
              <a:t>Each age set passes together through clearly identified life stages, such as warrior or elder.  </a:t>
            </a:r>
          </a:p>
          <a:p>
            <a:r>
              <a:rPr lang="en-US" dirty="0" smtClean="0"/>
              <a:t>Ceremonies mark the passage of each age set.</a:t>
            </a:r>
          </a:p>
          <a:p>
            <a:r>
              <a:rPr lang="en-US" dirty="0" smtClean="0"/>
              <a:t>*Duties and roles associated with varying ages</a:t>
            </a:r>
            <a:endParaRPr lang="en-US" dirty="0"/>
          </a:p>
        </p:txBody>
      </p:sp>
      <p:pic>
        <p:nvPicPr>
          <p:cNvPr id="4" name="Picture 3" descr="Screen shot 2011-10-18 at 4.54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39" y="2289728"/>
            <a:ext cx="3592462" cy="400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90" y="26716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2070846"/>
            <a:ext cx="8144727" cy="4182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Islam played a major role in North African political history</a:t>
            </a:r>
          </a:p>
          <a:p>
            <a:r>
              <a:rPr lang="en-US" dirty="0" smtClean="0"/>
              <a:t>After Muhammad’s death in 632, Muslims swept across the northwest part of Africa</a:t>
            </a:r>
          </a:p>
          <a:p>
            <a:r>
              <a:rPr lang="en-US" dirty="0" smtClean="0"/>
              <a:t>Muslim </a:t>
            </a:r>
            <a:r>
              <a:rPr lang="en-US" dirty="0" smtClean="0"/>
              <a:t>theocracies of Africa are established in the </a:t>
            </a:r>
            <a:r>
              <a:rPr lang="en-US" u="sng" dirty="0" smtClean="0"/>
              <a:t>North</a:t>
            </a:r>
          </a:p>
          <a:p>
            <a:r>
              <a:rPr lang="en-US" dirty="0" smtClean="0"/>
              <a:t>By 670, Muslims ruled Egypt and </a:t>
            </a:r>
            <a:r>
              <a:rPr lang="en-US" dirty="0" err="1" smtClean="0"/>
              <a:t>Maghrib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u="sng" dirty="0" smtClean="0"/>
              <a:t>Mediterranean</a:t>
            </a:r>
            <a:r>
              <a:rPr lang="en-US" dirty="0" smtClean="0"/>
              <a:t> coast of Morocco, Tunisia and Algeria)</a:t>
            </a:r>
          </a:p>
          <a:p>
            <a:r>
              <a:rPr lang="en-US" dirty="0" smtClean="0"/>
              <a:t>As Africans converted to Islam they changed their government to Islamic Law</a:t>
            </a:r>
            <a:endParaRPr lang="en-US" dirty="0"/>
          </a:p>
        </p:txBody>
      </p:sp>
      <p:pic>
        <p:nvPicPr>
          <p:cNvPr id="4" name="Picture 3" descr="Screen shot 2011-10-18 at 4.58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29" y="79468"/>
            <a:ext cx="1509176" cy="154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4" y="2070846"/>
            <a:ext cx="8108955" cy="4182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Obligated to follow religious law</a:t>
            </a:r>
          </a:p>
          <a:p>
            <a:r>
              <a:rPr lang="en-US" dirty="0" smtClean="0"/>
              <a:t>Helped unify individual states that had ethnic or cultural differences</a:t>
            </a:r>
          </a:p>
          <a:p>
            <a:r>
              <a:rPr lang="en-US" dirty="0" smtClean="0"/>
              <a:t>Islamic law had been a significant force politically and socially in African history.</a:t>
            </a:r>
          </a:p>
          <a:p>
            <a:r>
              <a:rPr lang="en-US" dirty="0" smtClean="0"/>
              <a:t>Berbers (original inhabitants of N. Africa) converted to Islam while still maintaining their loyalties and identities. </a:t>
            </a:r>
          </a:p>
          <a:p>
            <a:r>
              <a:rPr lang="en-US" dirty="0" smtClean="0"/>
              <a:t>Two Berber groups (</a:t>
            </a:r>
            <a:r>
              <a:rPr lang="en-US" dirty="0" err="1" smtClean="0"/>
              <a:t>Almoravids</a:t>
            </a:r>
            <a:r>
              <a:rPr lang="en-US" dirty="0" smtClean="0"/>
              <a:t> and </a:t>
            </a:r>
            <a:r>
              <a:rPr lang="en-US" dirty="0" err="1" smtClean="0"/>
              <a:t>Almohads</a:t>
            </a:r>
            <a:r>
              <a:rPr lang="en-US" dirty="0" smtClean="0"/>
              <a:t>) united the </a:t>
            </a:r>
            <a:r>
              <a:rPr lang="en-US" dirty="0" err="1" smtClean="0"/>
              <a:t>Maghrib</a:t>
            </a:r>
            <a:r>
              <a:rPr lang="en-US" dirty="0" smtClean="0"/>
              <a:t> under Muslim rule.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Almoravid</a:t>
            </a:r>
            <a:r>
              <a:rPr lang="en-US" dirty="0" smtClean="0"/>
              <a:t> 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44" y="2070846"/>
            <a:ext cx="8907016" cy="41820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Founded in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lived in western Sahara</a:t>
            </a:r>
          </a:p>
          <a:p>
            <a:r>
              <a:rPr lang="en-US" sz="2800" dirty="0" smtClean="0"/>
              <a:t>A devout Berber Muslim made a hajj to Mecca</a:t>
            </a:r>
          </a:p>
          <a:p>
            <a:r>
              <a:rPr lang="en-US" sz="2800" dirty="0" smtClean="0"/>
              <a:t>On his way home he convinced a Muslim scholar to return with him to teach his people about Islam</a:t>
            </a:r>
          </a:p>
          <a:p>
            <a:r>
              <a:rPr lang="en-US" sz="2800" dirty="0" smtClean="0"/>
              <a:t>His teaching attracted many followers and a strict religious brotherhood (</a:t>
            </a:r>
            <a:r>
              <a:rPr lang="en-US" sz="2800" dirty="0" err="1" smtClean="0"/>
              <a:t>Almoravids</a:t>
            </a:r>
            <a:r>
              <a:rPr lang="en-US" sz="2800" dirty="0" smtClean="0"/>
              <a:t>) was founded.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Almohads</a:t>
            </a:r>
            <a:r>
              <a:rPr lang="en-US" dirty="0" smtClean="0"/>
              <a:t> Take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8" y="2070846"/>
            <a:ext cx="8441991" cy="4182035"/>
          </a:xfrm>
        </p:spPr>
        <p:txBody>
          <a:bodyPr/>
          <a:lstStyle/>
          <a:p>
            <a:r>
              <a:rPr lang="en-US" dirty="0" smtClean="0"/>
              <a:t>mid 1100’s the </a:t>
            </a:r>
            <a:r>
              <a:rPr lang="en-US" dirty="0" err="1" smtClean="0"/>
              <a:t>Almohads</a:t>
            </a:r>
            <a:r>
              <a:rPr lang="en-US" dirty="0" smtClean="0"/>
              <a:t> (Berber Muslims reformers) took power from the </a:t>
            </a:r>
            <a:r>
              <a:rPr lang="en-US" dirty="0" err="1" smtClean="0"/>
              <a:t>Almoravids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Began a militant religious movement</a:t>
            </a:r>
          </a:p>
          <a:p>
            <a:r>
              <a:rPr lang="en-US" dirty="0" smtClean="0"/>
              <a:t>Followed the teachings of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Tumart</a:t>
            </a:r>
            <a:r>
              <a:rPr lang="en-US" dirty="0" smtClean="0"/>
              <a:t> who denounced other rulers for practicing non traditional Islam.  </a:t>
            </a:r>
          </a:p>
          <a:p>
            <a:r>
              <a:rPr lang="en-US" dirty="0" smtClean="0"/>
              <a:t>Urged his followers to follow the Qur’an and Islamic law</a:t>
            </a:r>
          </a:p>
          <a:p>
            <a:r>
              <a:rPr lang="en-US" dirty="0" smtClean="0"/>
              <a:t>Lasted </a:t>
            </a:r>
            <a:r>
              <a:rPr lang="en-US" dirty="0" smtClean="0"/>
              <a:t>over a 100 years and united the </a:t>
            </a:r>
            <a:r>
              <a:rPr lang="en-US" dirty="0" err="1" smtClean="0"/>
              <a:t>Maghrib</a:t>
            </a:r>
            <a:r>
              <a:rPr lang="en-US" dirty="0" smtClean="0"/>
              <a:t> under one rule for the first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 what type of system are duties and roles associated with varying ages?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 what type of society do children trace their ancestry through their mother and young men can inherit land and wealth from their mother’s family?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type of political system was common in sub-Saharan Africa before the arrival of the Muslims and Europeans?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 what type of system are duties and roles associated with varying ages?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Age Set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 what type of society do children trace their ancestry through their mother and young men can inherit land and wealth from their mother’s family? </a:t>
            </a:r>
            <a:r>
              <a:rPr lang="en-US" sz="3200" dirty="0" smtClean="0">
                <a:solidFill>
                  <a:srgbClr val="FFDC62"/>
                </a:solidFill>
              </a:rPr>
              <a:t>Matrilineal 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type of political system was common in sub-Saharan Africa before the arrival of the Muslims and Europeans? </a:t>
            </a:r>
            <a:r>
              <a:rPr lang="en-US" sz="3200" dirty="0" smtClean="0">
                <a:solidFill>
                  <a:srgbClr val="FFDC62"/>
                </a:solidFill>
              </a:rPr>
              <a:t>Stateless Society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2637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North and Central Africa developed hunting-gathering societies, stateless societies, and Muslims states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Modern African nations often must find ways to include these various peoples and traditions into one society.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Gathering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2070846"/>
            <a:ext cx="8441992" cy="41820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Oldest form of social organization in the world began in Africa</a:t>
            </a:r>
          </a:p>
          <a:p>
            <a:r>
              <a:rPr lang="en-US" sz="2800" dirty="0" smtClean="0"/>
              <a:t>Rely on hunting and gathering for survival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1-10-18 at 4.40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69" y="3685030"/>
            <a:ext cx="3421263" cy="2880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</a:t>
            </a:r>
            <a:r>
              <a:rPr lang="en-US" dirty="0" smtClean="0"/>
              <a:t> </a:t>
            </a:r>
            <a:r>
              <a:rPr lang="en-US" dirty="0" smtClean="0"/>
              <a:t>(Forest Dwellers)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2070846"/>
            <a:ext cx="8055299" cy="418203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Hunters </a:t>
            </a:r>
            <a:r>
              <a:rPr lang="en-US" sz="3200" dirty="0" smtClean="0"/>
              <a:t>and gatherers </a:t>
            </a:r>
          </a:p>
          <a:p>
            <a:r>
              <a:rPr lang="en-US" sz="3200" dirty="0" err="1" smtClean="0"/>
              <a:t>Ituri</a:t>
            </a:r>
            <a:r>
              <a:rPr lang="en-US" sz="3200" dirty="0" smtClean="0"/>
              <a:t> Forest in the Democratic Republic of Congo</a:t>
            </a:r>
          </a:p>
          <a:p>
            <a:r>
              <a:rPr lang="en-US" sz="3200" dirty="0" smtClean="0"/>
              <a:t>Small nomadic group, all related and own their own grass &amp; brush shelter</a:t>
            </a:r>
          </a:p>
          <a:p>
            <a:r>
              <a:rPr lang="en-US" sz="3200" dirty="0" err="1" smtClean="0"/>
              <a:t>Efe</a:t>
            </a:r>
            <a:r>
              <a:rPr lang="en-US" sz="3200" dirty="0" smtClean="0"/>
              <a:t> women are gathers, men/boys are the hunters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</a:t>
            </a:r>
            <a:r>
              <a:rPr lang="en-US" dirty="0" smtClean="0"/>
              <a:t>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1" y="2070846"/>
            <a:ext cx="8019528" cy="4182035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Group leader is a respected male (father, uncle, father-in-law), but does not act like a chief (does not give orders)</a:t>
            </a:r>
          </a:p>
          <a:p>
            <a:r>
              <a:rPr lang="en-US" sz="3200" dirty="0" smtClean="0"/>
              <a:t>Disagreements are settled through discussion. If conflict is still not resolved one member can decide to leave</a:t>
            </a:r>
          </a:p>
          <a:p>
            <a:r>
              <a:rPr lang="en-US" sz="3200" dirty="0" smtClean="0"/>
              <a:t>Daily life not governed by formal written laws, but logical guidelines.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*Stateless </a:t>
            </a:r>
            <a:r>
              <a:rPr lang="en-US" dirty="0" smtClean="0"/>
              <a:t>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39" y="2070846"/>
            <a:ext cx="8173708" cy="418203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Family organization is central to African society</a:t>
            </a:r>
          </a:p>
          <a:p>
            <a:r>
              <a:rPr lang="en-US" sz="2800" dirty="0" smtClean="0"/>
              <a:t>Organized into lineage-believe they are descendants of a common ancestor (including past and future generations)</a:t>
            </a:r>
          </a:p>
          <a:p>
            <a:r>
              <a:rPr lang="en-US" sz="2800" dirty="0" smtClean="0"/>
              <a:t>Strong loyalty to 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*This political system was common in sub-Saharan Africa before the arrival of the Muslims and Europeans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Society…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3999" cy="4182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South of the Sahara, African groups developed a system of governing based on lineage</a:t>
            </a:r>
          </a:p>
          <a:p>
            <a:r>
              <a:rPr lang="en-US" sz="2800" dirty="0" smtClean="0"/>
              <a:t>Stateless society is where lineage groups took the place of rulers but did not have a centralized system of power</a:t>
            </a:r>
          </a:p>
          <a:p>
            <a:r>
              <a:rPr lang="en-US" sz="2800" dirty="0" smtClean="0"/>
              <a:t>Power was balanced so no one family had too much power</a:t>
            </a:r>
          </a:p>
          <a:p>
            <a:r>
              <a:rPr lang="en-US" sz="2800" dirty="0" smtClean="0"/>
              <a:t>Conflict </a:t>
            </a:r>
            <a:r>
              <a:rPr lang="en-US" sz="2800" dirty="0" smtClean="0"/>
              <a:t>was resolved by the ruling of the group’s elder leader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Family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Patrilineal</a:t>
            </a:r>
            <a:r>
              <a:rPr lang="en-US" sz="3200" dirty="0" smtClean="0"/>
              <a:t>- society traces their ancestors through their fathers, inheritance passes from father to son.</a:t>
            </a:r>
          </a:p>
          <a:p>
            <a:r>
              <a:rPr lang="en-US" sz="3200" dirty="0" smtClean="0"/>
              <a:t>*Matrilineal-society where children trace their ancestors through their mother, young men inherit land from their mother’s family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323</TotalTime>
  <Words>770</Words>
  <Application>Microsoft Macintosh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Habitat</vt:lpstr>
      <vt:lpstr>North and Central African Societies</vt:lpstr>
      <vt:lpstr>Main Idea</vt:lpstr>
      <vt:lpstr>Why It Matters Now</vt:lpstr>
      <vt:lpstr>Hunting Gathering Societies</vt:lpstr>
      <vt:lpstr>Efe (Forest Dwellers)</vt:lpstr>
      <vt:lpstr>Efe continued…</vt:lpstr>
      <vt:lpstr>*Stateless Societies</vt:lpstr>
      <vt:lpstr>Stateless Society…</vt:lpstr>
      <vt:lpstr>Tracing Family Descent</vt:lpstr>
      <vt:lpstr>*Age Set System</vt:lpstr>
      <vt:lpstr>Muslim States</vt:lpstr>
      <vt:lpstr>Islamic Law</vt:lpstr>
      <vt:lpstr>Almoravid Reformers</vt:lpstr>
      <vt:lpstr>Almohads Take Over</vt:lpstr>
      <vt:lpstr>Quick Review</vt:lpstr>
      <vt:lpstr>Quick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and Central African Societies</dc:title>
  <dc:creator>Bryan ISD</dc:creator>
  <cp:lastModifiedBy>Technology  Services Department</cp:lastModifiedBy>
  <cp:revision>7</cp:revision>
  <dcterms:created xsi:type="dcterms:W3CDTF">2011-10-26T13:06:58Z</dcterms:created>
  <dcterms:modified xsi:type="dcterms:W3CDTF">2012-10-07T18:44:44Z</dcterms:modified>
</cp:coreProperties>
</file>