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63" r:id="rId6"/>
    <p:sldId id="262" r:id="rId7"/>
    <p:sldId id="261" r:id="rId8"/>
    <p:sldId id="260" r:id="rId9"/>
    <p:sldId id="264" r:id="rId10"/>
    <p:sldId id="259" r:id="rId11"/>
    <p:sldId id="267" r:id="rId12"/>
    <p:sldId id="268" r:id="rId13"/>
    <p:sldId id="269" r:id="rId14"/>
    <p:sldId id="270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96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7ABFE-EC6C-124E-BA61-B18D6E407395}" type="doc">
      <dgm:prSet loTypeId="urn:microsoft.com/office/officeart/2005/8/layout/radial5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6EA009-43E1-7347-8EBA-57A81C96AE38}">
      <dgm:prSet phldrT="[Text]"/>
      <dgm:spPr/>
      <dgm:t>
        <a:bodyPr/>
        <a:lstStyle/>
        <a:p>
          <a:r>
            <a:rPr lang="en-US" dirty="0" smtClean="0"/>
            <a:t>Muhammad emphasized learning and scholarship</a:t>
          </a:r>
          <a:endParaRPr lang="en-US" dirty="0"/>
        </a:p>
      </dgm:t>
    </dgm:pt>
    <dgm:pt modelId="{1B433884-93ED-1843-B450-404ABC28A2B4}" type="parTrans" cxnId="{694064F6-CD68-6943-9193-59DE97110CAD}">
      <dgm:prSet/>
      <dgm:spPr/>
      <dgm:t>
        <a:bodyPr/>
        <a:lstStyle/>
        <a:p>
          <a:endParaRPr lang="en-US"/>
        </a:p>
      </dgm:t>
    </dgm:pt>
    <dgm:pt modelId="{DE09F450-1F37-A541-9779-811ACDE79340}" type="sibTrans" cxnId="{694064F6-CD68-6943-9193-59DE97110CAD}">
      <dgm:prSet/>
      <dgm:spPr/>
      <dgm:t>
        <a:bodyPr/>
        <a:lstStyle/>
        <a:p>
          <a:endParaRPr lang="en-US"/>
        </a:p>
      </dgm:t>
    </dgm:pt>
    <dgm:pt modelId="{079B6BAD-35D5-354F-AB35-8F826F551CCE}">
      <dgm:prSet phldrT="[Text]"/>
      <dgm:spPr/>
      <dgm:t>
        <a:bodyPr/>
        <a:lstStyle/>
        <a:p>
          <a:r>
            <a:rPr lang="en-US" dirty="0" smtClean="0"/>
            <a:t>Medicine &amp; Science</a:t>
          </a:r>
          <a:endParaRPr lang="en-US" dirty="0"/>
        </a:p>
      </dgm:t>
    </dgm:pt>
    <dgm:pt modelId="{13095621-DFAA-0A48-8077-CCB00BA0CC69}" type="parTrans" cxnId="{0F997461-E270-1E4C-A03F-C620068F2DC4}">
      <dgm:prSet/>
      <dgm:spPr/>
      <dgm:t>
        <a:bodyPr/>
        <a:lstStyle/>
        <a:p>
          <a:endParaRPr lang="en-US"/>
        </a:p>
      </dgm:t>
    </dgm:pt>
    <dgm:pt modelId="{BE36BE7A-7C31-464A-9B04-F6B5ABD5439B}" type="sibTrans" cxnId="{0F997461-E270-1E4C-A03F-C620068F2DC4}">
      <dgm:prSet/>
      <dgm:spPr/>
      <dgm:t>
        <a:bodyPr/>
        <a:lstStyle/>
        <a:p>
          <a:endParaRPr lang="en-US"/>
        </a:p>
      </dgm:t>
    </dgm:pt>
    <dgm:pt modelId="{D9019407-B448-8741-B3E7-5DAE780252FD}">
      <dgm:prSet phldrT="[Text]"/>
      <dgm:spPr/>
      <dgm:t>
        <a:bodyPr/>
        <a:lstStyle/>
        <a:p>
          <a:r>
            <a:rPr lang="en-US" dirty="0" smtClean="0"/>
            <a:t>Math</a:t>
          </a:r>
          <a:endParaRPr lang="en-US" dirty="0"/>
        </a:p>
      </dgm:t>
    </dgm:pt>
    <dgm:pt modelId="{A2DC7C83-E968-CC43-93FC-2AB7A8F10E41}" type="parTrans" cxnId="{DB922A5F-15A1-6F4B-BBED-F101ED468A2C}">
      <dgm:prSet/>
      <dgm:spPr/>
      <dgm:t>
        <a:bodyPr/>
        <a:lstStyle/>
        <a:p>
          <a:endParaRPr lang="en-US"/>
        </a:p>
      </dgm:t>
    </dgm:pt>
    <dgm:pt modelId="{5AE31231-B429-7D41-8991-95D2CF765EAB}" type="sibTrans" cxnId="{DB922A5F-15A1-6F4B-BBED-F101ED468A2C}">
      <dgm:prSet/>
      <dgm:spPr/>
      <dgm:t>
        <a:bodyPr/>
        <a:lstStyle/>
        <a:p>
          <a:endParaRPr lang="en-US"/>
        </a:p>
      </dgm:t>
    </dgm:pt>
    <dgm:pt modelId="{030ABD15-4B4E-8A4B-8ED0-8DA7E29FA6EC}">
      <dgm:prSet phldrT="[Text]"/>
      <dgm:spPr/>
      <dgm:t>
        <a:bodyPr/>
        <a:lstStyle/>
        <a:p>
          <a:r>
            <a:rPr lang="en-US" dirty="0" smtClean="0"/>
            <a:t>Astronomy</a:t>
          </a:r>
          <a:endParaRPr lang="en-US" dirty="0"/>
        </a:p>
      </dgm:t>
    </dgm:pt>
    <dgm:pt modelId="{728CACC6-8255-4649-AAE0-FD2AC636A697}" type="parTrans" cxnId="{204E95F0-BF67-4244-85C8-2737CBC8AFBF}">
      <dgm:prSet/>
      <dgm:spPr/>
      <dgm:t>
        <a:bodyPr/>
        <a:lstStyle/>
        <a:p>
          <a:endParaRPr lang="en-US"/>
        </a:p>
      </dgm:t>
    </dgm:pt>
    <dgm:pt modelId="{4F38E72C-C1F5-7E4A-8C3D-6AF1626B316D}" type="sibTrans" cxnId="{204E95F0-BF67-4244-85C8-2737CBC8AFBF}">
      <dgm:prSet/>
      <dgm:spPr/>
      <dgm:t>
        <a:bodyPr/>
        <a:lstStyle/>
        <a:p>
          <a:endParaRPr lang="en-US"/>
        </a:p>
      </dgm:t>
    </dgm:pt>
    <dgm:pt modelId="{7E7CE0EB-01C6-B145-A067-6D7133E162FD}">
      <dgm:prSet/>
      <dgm:spPr/>
      <dgm:t>
        <a:bodyPr/>
        <a:lstStyle/>
        <a:p>
          <a:r>
            <a:rPr lang="en-US" dirty="0" smtClean="0"/>
            <a:t>Art</a:t>
          </a:r>
          <a:endParaRPr lang="en-US" dirty="0"/>
        </a:p>
      </dgm:t>
    </dgm:pt>
    <dgm:pt modelId="{D2E7A94F-AF8F-3A40-8F21-B96A186AEDA4}" type="parTrans" cxnId="{0755D6C5-D79E-684D-A322-51DF247CBC0A}">
      <dgm:prSet/>
      <dgm:spPr/>
      <dgm:t>
        <a:bodyPr/>
        <a:lstStyle/>
        <a:p>
          <a:endParaRPr lang="en-US"/>
        </a:p>
      </dgm:t>
    </dgm:pt>
    <dgm:pt modelId="{A91A44B6-9505-B948-A6A5-6CD4AAB3CFC1}" type="sibTrans" cxnId="{0755D6C5-D79E-684D-A322-51DF247CBC0A}">
      <dgm:prSet/>
      <dgm:spPr/>
      <dgm:t>
        <a:bodyPr/>
        <a:lstStyle/>
        <a:p>
          <a:endParaRPr lang="en-US"/>
        </a:p>
      </dgm:t>
    </dgm:pt>
    <dgm:pt modelId="{B978349E-C5DA-F04E-92E1-E2254ACFA16E}">
      <dgm:prSet/>
      <dgm:spPr/>
      <dgm:t>
        <a:bodyPr/>
        <a:lstStyle/>
        <a:p>
          <a:r>
            <a:rPr lang="en-US" dirty="0" smtClean="0"/>
            <a:t>Philosophy</a:t>
          </a:r>
          <a:endParaRPr lang="en-US" dirty="0"/>
        </a:p>
      </dgm:t>
    </dgm:pt>
    <dgm:pt modelId="{131437B5-20B4-6C45-81F9-83AE4AEE2966}" type="parTrans" cxnId="{E0D430CD-A7BB-4A49-B7C3-5BC902189952}">
      <dgm:prSet/>
      <dgm:spPr/>
      <dgm:t>
        <a:bodyPr/>
        <a:lstStyle/>
        <a:p>
          <a:endParaRPr lang="en-US"/>
        </a:p>
      </dgm:t>
    </dgm:pt>
    <dgm:pt modelId="{88968963-EA0C-2345-B259-EC2C8889BABC}" type="sibTrans" cxnId="{E0D430CD-A7BB-4A49-B7C3-5BC902189952}">
      <dgm:prSet/>
      <dgm:spPr/>
      <dgm:t>
        <a:bodyPr/>
        <a:lstStyle/>
        <a:p>
          <a:endParaRPr lang="en-US"/>
        </a:p>
      </dgm:t>
    </dgm:pt>
    <dgm:pt modelId="{97B7EDAF-929D-A441-A697-FD6A0B09D46E}">
      <dgm:prSet/>
      <dgm:spPr/>
      <dgm:t>
        <a:bodyPr/>
        <a:lstStyle/>
        <a:p>
          <a:pPr algn="ctr"/>
          <a:r>
            <a:rPr lang="en-US" dirty="0" smtClean="0"/>
            <a:t>House of Wisdom</a:t>
          </a:r>
          <a:endParaRPr lang="en-US" dirty="0"/>
        </a:p>
      </dgm:t>
    </dgm:pt>
    <dgm:pt modelId="{8457E091-5EBE-F149-8BCD-88731F26CC68}" type="parTrans" cxnId="{12C35211-D753-0940-95B9-E0EE3120BB84}">
      <dgm:prSet/>
      <dgm:spPr/>
      <dgm:t>
        <a:bodyPr/>
        <a:lstStyle/>
        <a:p>
          <a:endParaRPr lang="en-US"/>
        </a:p>
      </dgm:t>
    </dgm:pt>
    <dgm:pt modelId="{4238FE5D-0F35-904D-8087-294617CC8901}" type="sibTrans" cxnId="{12C35211-D753-0940-95B9-E0EE3120BB84}">
      <dgm:prSet/>
      <dgm:spPr/>
      <dgm:t>
        <a:bodyPr/>
        <a:lstStyle/>
        <a:p>
          <a:endParaRPr lang="en-US"/>
        </a:p>
      </dgm:t>
    </dgm:pt>
    <dgm:pt modelId="{14C00364-2C1D-1E4E-A7AB-C91CA01B0976}">
      <dgm:prSet/>
      <dgm:spPr/>
      <dgm:t>
        <a:bodyPr/>
        <a:lstStyle/>
        <a:p>
          <a:r>
            <a:rPr lang="en-US" dirty="0" smtClean="0"/>
            <a:t>Optics</a:t>
          </a:r>
          <a:endParaRPr lang="en-US" dirty="0"/>
        </a:p>
      </dgm:t>
    </dgm:pt>
    <dgm:pt modelId="{53C3E337-2EB1-8844-88CA-231B04C2CF3E}" type="parTrans" cxnId="{EB0533B1-FAD3-404D-8CD7-289DE9FF6334}">
      <dgm:prSet/>
      <dgm:spPr/>
      <dgm:t>
        <a:bodyPr/>
        <a:lstStyle/>
        <a:p>
          <a:endParaRPr lang="en-US"/>
        </a:p>
      </dgm:t>
    </dgm:pt>
    <dgm:pt modelId="{A98D9026-9F55-424D-9ECD-060B9D1F60C0}" type="sibTrans" cxnId="{EB0533B1-FAD3-404D-8CD7-289DE9FF6334}">
      <dgm:prSet/>
      <dgm:spPr/>
      <dgm:t>
        <a:bodyPr/>
        <a:lstStyle/>
        <a:p>
          <a:endParaRPr lang="en-US"/>
        </a:p>
      </dgm:t>
    </dgm:pt>
    <dgm:pt modelId="{1FFBE76F-D30E-E444-A8E1-D14507AE441B}" type="pres">
      <dgm:prSet presAssocID="{E767ABFE-EC6C-124E-BA61-B18D6E40739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30CBE5-074F-A245-B057-D77FD4A72EB3}" type="pres">
      <dgm:prSet presAssocID="{CF6EA009-43E1-7347-8EBA-57A81C96AE38}" presName="centerShape" presStyleLbl="node0" presStyleIdx="0" presStyleCnt="1"/>
      <dgm:spPr/>
      <dgm:t>
        <a:bodyPr/>
        <a:lstStyle/>
        <a:p>
          <a:endParaRPr lang="en-US"/>
        </a:p>
      </dgm:t>
    </dgm:pt>
    <dgm:pt modelId="{CDD560E0-6DE4-5143-A149-C6789DC76A06}" type="pres">
      <dgm:prSet presAssocID="{13095621-DFAA-0A48-8077-CCB00BA0CC69}" presName="parTrans" presStyleLbl="sibTrans2D1" presStyleIdx="0" presStyleCnt="7"/>
      <dgm:spPr/>
      <dgm:t>
        <a:bodyPr/>
        <a:lstStyle/>
        <a:p>
          <a:endParaRPr lang="en-US"/>
        </a:p>
      </dgm:t>
    </dgm:pt>
    <dgm:pt modelId="{3C14B3FE-0F56-D444-ADFF-75136E9209EF}" type="pres">
      <dgm:prSet presAssocID="{13095621-DFAA-0A48-8077-CCB00BA0CC69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25CF1155-2849-5E4B-9EE7-7F68CAE0FDED}" type="pres">
      <dgm:prSet presAssocID="{079B6BAD-35D5-354F-AB35-8F826F551CC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A4CB06-64D9-524A-BEC7-6AADEA5C9BAC}" type="pres">
      <dgm:prSet presAssocID="{A2DC7C83-E968-CC43-93FC-2AB7A8F10E41}" presName="parTrans" presStyleLbl="sibTrans2D1" presStyleIdx="1" presStyleCnt="7"/>
      <dgm:spPr/>
      <dgm:t>
        <a:bodyPr/>
        <a:lstStyle/>
        <a:p>
          <a:endParaRPr lang="en-US"/>
        </a:p>
      </dgm:t>
    </dgm:pt>
    <dgm:pt modelId="{E695CCC4-9F65-4144-AAB1-D2A9007C5B76}" type="pres">
      <dgm:prSet presAssocID="{A2DC7C83-E968-CC43-93FC-2AB7A8F10E41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00F40024-1518-A343-8585-53F11B7D6D38}" type="pres">
      <dgm:prSet presAssocID="{D9019407-B448-8741-B3E7-5DAE780252F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AD64C-E7DB-5743-94BB-265B4774AF15}" type="pres">
      <dgm:prSet presAssocID="{728CACC6-8255-4649-AAE0-FD2AC636A697}" presName="parTrans" presStyleLbl="sibTrans2D1" presStyleIdx="2" presStyleCnt="7"/>
      <dgm:spPr/>
      <dgm:t>
        <a:bodyPr/>
        <a:lstStyle/>
        <a:p>
          <a:endParaRPr lang="en-US"/>
        </a:p>
      </dgm:t>
    </dgm:pt>
    <dgm:pt modelId="{254A84E7-52B3-884C-A724-055F49DC4844}" type="pres">
      <dgm:prSet presAssocID="{728CACC6-8255-4649-AAE0-FD2AC636A697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65323FED-19AB-954E-BC36-4D2FD301C8B9}" type="pres">
      <dgm:prSet presAssocID="{030ABD15-4B4E-8A4B-8ED0-8DA7E29FA6E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96ECC8-10BA-6942-90C6-4331773F9598}" type="pres">
      <dgm:prSet presAssocID="{D2E7A94F-AF8F-3A40-8F21-B96A186AEDA4}" presName="parTrans" presStyleLbl="sibTrans2D1" presStyleIdx="3" presStyleCnt="7"/>
      <dgm:spPr/>
      <dgm:t>
        <a:bodyPr/>
        <a:lstStyle/>
        <a:p>
          <a:endParaRPr lang="en-US"/>
        </a:p>
      </dgm:t>
    </dgm:pt>
    <dgm:pt modelId="{BA129D36-9B09-1F4D-A9CB-75922D07C82C}" type="pres">
      <dgm:prSet presAssocID="{D2E7A94F-AF8F-3A40-8F21-B96A186AEDA4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66B3FE47-000E-4B4D-BE02-62B43216231C}" type="pres">
      <dgm:prSet presAssocID="{7E7CE0EB-01C6-B145-A067-6D7133E162F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82297-D1A8-9549-B656-8CBB28822DD6}" type="pres">
      <dgm:prSet presAssocID="{131437B5-20B4-6C45-81F9-83AE4AEE2966}" presName="parTrans" presStyleLbl="sibTrans2D1" presStyleIdx="4" presStyleCnt="7"/>
      <dgm:spPr/>
      <dgm:t>
        <a:bodyPr/>
        <a:lstStyle/>
        <a:p>
          <a:endParaRPr lang="en-US"/>
        </a:p>
      </dgm:t>
    </dgm:pt>
    <dgm:pt modelId="{AC53D699-C515-3F4E-957A-DA9A46F15DC0}" type="pres">
      <dgm:prSet presAssocID="{131437B5-20B4-6C45-81F9-83AE4AEE2966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ACDCE874-D587-E84D-AFD1-E71BE4CBB03E}" type="pres">
      <dgm:prSet presAssocID="{B978349E-C5DA-F04E-92E1-E2254ACFA16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1730A4-9BD8-364C-A36F-86C4F35B9409}" type="pres">
      <dgm:prSet presAssocID="{53C3E337-2EB1-8844-88CA-231B04C2CF3E}" presName="parTrans" presStyleLbl="sibTrans2D1" presStyleIdx="5" presStyleCnt="7"/>
      <dgm:spPr/>
      <dgm:t>
        <a:bodyPr/>
        <a:lstStyle/>
        <a:p>
          <a:endParaRPr lang="en-US"/>
        </a:p>
      </dgm:t>
    </dgm:pt>
    <dgm:pt modelId="{553A5283-0D0A-6E4D-A310-A0E040B23941}" type="pres">
      <dgm:prSet presAssocID="{53C3E337-2EB1-8844-88CA-231B04C2CF3E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993CB680-2462-C049-AFAA-144FA0D8CB1F}" type="pres">
      <dgm:prSet presAssocID="{14C00364-2C1D-1E4E-A7AB-C91CA01B097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1E1E1-13D2-B94C-AE8F-C5237A436C72}" type="pres">
      <dgm:prSet presAssocID="{8457E091-5EBE-F149-8BCD-88731F26CC68}" presName="parTrans" presStyleLbl="sibTrans2D1" presStyleIdx="6" presStyleCnt="7"/>
      <dgm:spPr/>
      <dgm:t>
        <a:bodyPr/>
        <a:lstStyle/>
        <a:p>
          <a:endParaRPr lang="en-US"/>
        </a:p>
      </dgm:t>
    </dgm:pt>
    <dgm:pt modelId="{DE90599C-9590-CA4D-AF1F-D7388A84F14F}" type="pres">
      <dgm:prSet presAssocID="{8457E091-5EBE-F149-8BCD-88731F26CC68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80621E87-4824-C74D-A707-6762C0525B52}" type="pres">
      <dgm:prSet presAssocID="{97B7EDAF-929D-A441-A697-FD6A0B09D46E}" presName="node" presStyleLbl="node1" presStyleIdx="6" presStyleCnt="7" custRadScaleRad="100000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226364-B8AC-1E40-AE89-AB16D44D3311}" type="presOf" srcId="{728CACC6-8255-4649-AAE0-FD2AC636A697}" destId="{254A84E7-52B3-884C-A724-055F49DC4844}" srcOrd="1" destOrd="0" presId="urn:microsoft.com/office/officeart/2005/8/layout/radial5"/>
    <dgm:cxn modelId="{694064F6-CD68-6943-9193-59DE97110CAD}" srcId="{E767ABFE-EC6C-124E-BA61-B18D6E407395}" destId="{CF6EA009-43E1-7347-8EBA-57A81C96AE38}" srcOrd="0" destOrd="0" parTransId="{1B433884-93ED-1843-B450-404ABC28A2B4}" sibTransId="{DE09F450-1F37-A541-9779-811ACDE79340}"/>
    <dgm:cxn modelId="{3FE45F74-C42B-9D41-9C69-765FB0C5A6C4}" type="presOf" srcId="{079B6BAD-35D5-354F-AB35-8F826F551CCE}" destId="{25CF1155-2849-5E4B-9EE7-7F68CAE0FDED}" srcOrd="0" destOrd="0" presId="urn:microsoft.com/office/officeart/2005/8/layout/radial5"/>
    <dgm:cxn modelId="{11EB2790-E4F9-B544-BCC3-AC17DE0CB4C4}" type="presOf" srcId="{B978349E-C5DA-F04E-92E1-E2254ACFA16E}" destId="{ACDCE874-D587-E84D-AFD1-E71BE4CBB03E}" srcOrd="0" destOrd="0" presId="urn:microsoft.com/office/officeart/2005/8/layout/radial5"/>
    <dgm:cxn modelId="{2075F5AB-B088-4E45-BBF3-A837F0D0675C}" type="presOf" srcId="{13095621-DFAA-0A48-8077-CCB00BA0CC69}" destId="{CDD560E0-6DE4-5143-A149-C6789DC76A06}" srcOrd="0" destOrd="0" presId="urn:microsoft.com/office/officeart/2005/8/layout/radial5"/>
    <dgm:cxn modelId="{5DB22563-3D2A-184B-9645-E2E33C3F8716}" type="presOf" srcId="{7E7CE0EB-01C6-B145-A067-6D7133E162FD}" destId="{66B3FE47-000E-4B4D-BE02-62B43216231C}" srcOrd="0" destOrd="0" presId="urn:microsoft.com/office/officeart/2005/8/layout/radial5"/>
    <dgm:cxn modelId="{0755D6C5-D79E-684D-A322-51DF247CBC0A}" srcId="{CF6EA009-43E1-7347-8EBA-57A81C96AE38}" destId="{7E7CE0EB-01C6-B145-A067-6D7133E162FD}" srcOrd="3" destOrd="0" parTransId="{D2E7A94F-AF8F-3A40-8F21-B96A186AEDA4}" sibTransId="{A91A44B6-9505-B948-A6A5-6CD4AAB3CFC1}"/>
    <dgm:cxn modelId="{E0D430CD-A7BB-4A49-B7C3-5BC902189952}" srcId="{CF6EA009-43E1-7347-8EBA-57A81C96AE38}" destId="{B978349E-C5DA-F04E-92E1-E2254ACFA16E}" srcOrd="4" destOrd="0" parTransId="{131437B5-20B4-6C45-81F9-83AE4AEE2966}" sibTransId="{88968963-EA0C-2345-B259-EC2C8889BABC}"/>
    <dgm:cxn modelId="{2D6369CA-41D5-7645-883A-DC6C80E77CE1}" type="presOf" srcId="{53C3E337-2EB1-8844-88CA-231B04C2CF3E}" destId="{9D1730A4-9BD8-364C-A36F-86C4F35B9409}" srcOrd="0" destOrd="0" presId="urn:microsoft.com/office/officeart/2005/8/layout/radial5"/>
    <dgm:cxn modelId="{89E9D216-073B-714C-B1DF-2EB8DBB0BE55}" type="presOf" srcId="{53C3E337-2EB1-8844-88CA-231B04C2CF3E}" destId="{553A5283-0D0A-6E4D-A310-A0E040B23941}" srcOrd="1" destOrd="0" presId="urn:microsoft.com/office/officeart/2005/8/layout/radial5"/>
    <dgm:cxn modelId="{3D1356CE-ECCF-DF43-B069-E85129DD7DB3}" type="presOf" srcId="{030ABD15-4B4E-8A4B-8ED0-8DA7E29FA6EC}" destId="{65323FED-19AB-954E-BC36-4D2FD301C8B9}" srcOrd="0" destOrd="0" presId="urn:microsoft.com/office/officeart/2005/8/layout/radial5"/>
    <dgm:cxn modelId="{140B0CD7-90B6-B749-9A4F-731FE11DBC4F}" type="presOf" srcId="{A2DC7C83-E968-CC43-93FC-2AB7A8F10E41}" destId="{A8A4CB06-64D9-524A-BEC7-6AADEA5C9BAC}" srcOrd="0" destOrd="0" presId="urn:microsoft.com/office/officeart/2005/8/layout/radial5"/>
    <dgm:cxn modelId="{3A99A050-4938-3C47-81FB-216468817853}" type="presOf" srcId="{D2E7A94F-AF8F-3A40-8F21-B96A186AEDA4}" destId="{BA129D36-9B09-1F4D-A9CB-75922D07C82C}" srcOrd="1" destOrd="0" presId="urn:microsoft.com/office/officeart/2005/8/layout/radial5"/>
    <dgm:cxn modelId="{350671AE-A09F-C24F-97B5-5ABC569E5375}" type="presOf" srcId="{728CACC6-8255-4649-AAE0-FD2AC636A697}" destId="{2D4AD64C-E7DB-5743-94BB-265B4774AF15}" srcOrd="0" destOrd="0" presId="urn:microsoft.com/office/officeart/2005/8/layout/radial5"/>
    <dgm:cxn modelId="{A3B19182-D5A6-C94D-BF5A-5660454D4739}" type="presOf" srcId="{8457E091-5EBE-F149-8BCD-88731F26CC68}" destId="{DE90599C-9590-CA4D-AF1F-D7388A84F14F}" srcOrd="1" destOrd="0" presId="urn:microsoft.com/office/officeart/2005/8/layout/radial5"/>
    <dgm:cxn modelId="{B1D8021B-A538-FA45-9C93-BB5DAB904642}" type="presOf" srcId="{97B7EDAF-929D-A441-A697-FD6A0B09D46E}" destId="{80621E87-4824-C74D-A707-6762C0525B52}" srcOrd="0" destOrd="0" presId="urn:microsoft.com/office/officeart/2005/8/layout/radial5"/>
    <dgm:cxn modelId="{D62168D5-94EF-594F-96C6-CDA0E52B7D69}" type="presOf" srcId="{D2E7A94F-AF8F-3A40-8F21-B96A186AEDA4}" destId="{C496ECC8-10BA-6942-90C6-4331773F9598}" srcOrd="0" destOrd="0" presId="urn:microsoft.com/office/officeart/2005/8/layout/radial5"/>
    <dgm:cxn modelId="{00A4FAA3-E96D-5149-B55A-087E71886738}" type="presOf" srcId="{D9019407-B448-8741-B3E7-5DAE780252FD}" destId="{00F40024-1518-A343-8585-53F11B7D6D38}" srcOrd="0" destOrd="0" presId="urn:microsoft.com/office/officeart/2005/8/layout/radial5"/>
    <dgm:cxn modelId="{1A084FD2-BF0B-6F40-9105-6533D007245D}" type="presOf" srcId="{A2DC7C83-E968-CC43-93FC-2AB7A8F10E41}" destId="{E695CCC4-9F65-4144-AAB1-D2A9007C5B76}" srcOrd="1" destOrd="0" presId="urn:microsoft.com/office/officeart/2005/8/layout/radial5"/>
    <dgm:cxn modelId="{0F997461-E270-1E4C-A03F-C620068F2DC4}" srcId="{CF6EA009-43E1-7347-8EBA-57A81C96AE38}" destId="{079B6BAD-35D5-354F-AB35-8F826F551CCE}" srcOrd="0" destOrd="0" parTransId="{13095621-DFAA-0A48-8077-CCB00BA0CC69}" sibTransId="{BE36BE7A-7C31-464A-9B04-F6B5ABD5439B}"/>
    <dgm:cxn modelId="{204E95F0-BF67-4244-85C8-2737CBC8AFBF}" srcId="{CF6EA009-43E1-7347-8EBA-57A81C96AE38}" destId="{030ABD15-4B4E-8A4B-8ED0-8DA7E29FA6EC}" srcOrd="2" destOrd="0" parTransId="{728CACC6-8255-4649-AAE0-FD2AC636A697}" sibTransId="{4F38E72C-C1F5-7E4A-8C3D-6AF1626B316D}"/>
    <dgm:cxn modelId="{DB922A5F-15A1-6F4B-BBED-F101ED468A2C}" srcId="{CF6EA009-43E1-7347-8EBA-57A81C96AE38}" destId="{D9019407-B448-8741-B3E7-5DAE780252FD}" srcOrd="1" destOrd="0" parTransId="{A2DC7C83-E968-CC43-93FC-2AB7A8F10E41}" sibTransId="{5AE31231-B429-7D41-8991-95D2CF765EAB}"/>
    <dgm:cxn modelId="{A17C92C3-545B-D743-8355-7254DD0FC188}" type="presOf" srcId="{E767ABFE-EC6C-124E-BA61-B18D6E407395}" destId="{1FFBE76F-D30E-E444-A8E1-D14507AE441B}" srcOrd="0" destOrd="0" presId="urn:microsoft.com/office/officeart/2005/8/layout/radial5"/>
    <dgm:cxn modelId="{C2C028F4-3C18-3C49-9CA7-B5D8E1E82128}" type="presOf" srcId="{131437B5-20B4-6C45-81F9-83AE4AEE2966}" destId="{AC53D699-C515-3F4E-957A-DA9A46F15DC0}" srcOrd="1" destOrd="0" presId="urn:microsoft.com/office/officeart/2005/8/layout/radial5"/>
    <dgm:cxn modelId="{EB0533B1-FAD3-404D-8CD7-289DE9FF6334}" srcId="{CF6EA009-43E1-7347-8EBA-57A81C96AE38}" destId="{14C00364-2C1D-1E4E-A7AB-C91CA01B0976}" srcOrd="5" destOrd="0" parTransId="{53C3E337-2EB1-8844-88CA-231B04C2CF3E}" sibTransId="{A98D9026-9F55-424D-9ECD-060B9D1F60C0}"/>
    <dgm:cxn modelId="{2A9BBE61-9275-E843-8D73-96E1273F2C85}" type="presOf" srcId="{CF6EA009-43E1-7347-8EBA-57A81C96AE38}" destId="{D630CBE5-074F-A245-B057-D77FD4A72EB3}" srcOrd="0" destOrd="0" presId="urn:microsoft.com/office/officeart/2005/8/layout/radial5"/>
    <dgm:cxn modelId="{E9D8DD97-0785-D24E-9A00-19DA360A8D21}" type="presOf" srcId="{8457E091-5EBE-F149-8BCD-88731F26CC68}" destId="{36A1E1E1-13D2-B94C-AE8F-C5237A436C72}" srcOrd="0" destOrd="0" presId="urn:microsoft.com/office/officeart/2005/8/layout/radial5"/>
    <dgm:cxn modelId="{12C35211-D753-0940-95B9-E0EE3120BB84}" srcId="{CF6EA009-43E1-7347-8EBA-57A81C96AE38}" destId="{97B7EDAF-929D-A441-A697-FD6A0B09D46E}" srcOrd="6" destOrd="0" parTransId="{8457E091-5EBE-F149-8BCD-88731F26CC68}" sibTransId="{4238FE5D-0F35-904D-8087-294617CC8901}"/>
    <dgm:cxn modelId="{BA9C7A80-E318-2546-8572-DD7390F78273}" type="presOf" srcId="{13095621-DFAA-0A48-8077-CCB00BA0CC69}" destId="{3C14B3FE-0F56-D444-ADFF-75136E9209EF}" srcOrd="1" destOrd="0" presId="urn:microsoft.com/office/officeart/2005/8/layout/radial5"/>
    <dgm:cxn modelId="{02B28543-F5CB-DB47-92DA-1F791ACF8F54}" type="presOf" srcId="{14C00364-2C1D-1E4E-A7AB-C91CA01B0976}" destId="{993CB680-2462-C049-AFAA-144FA0D8CB1F}" srcOrd="0" destOrd="0" presId="urn:microsoft.com/office/officeart/2005/8/layout/radial5"/>
    <dgm:cxn modelId="{7C35C1BA-C9AF-364A-A621-5B9597D45082}" type="presOf" srcId="{131437B5-20B4-6C45-81F9-83AE4AEE2966}" destId="{E9482297-D1A8-9549-B656-8CBB28822DD6}" srcOrd="0" destOrd="0" presId="urn:microsoft.com/office/officeart/2005/8/layout/radial5"/>
    <dgm:cxn modelId="{ABE9ABA3-E2FD-2346-AB80-4EEBB71D55DE}" type="presParOf" srcId="{1FFBE76F-D30E-E444-A8E1-D14507AE441B}" destId="{D630CBE5-074F-A245-B057-D77FD4A72EB3}" srcOrd="0" destOrd="0" presId="urn:microsoft.com/office/officeart/2005/8/layout/radial5"/>
    <dgm:cxn modelId="{AB005582-465A-704D-93AD-90542C6DE7AC}" type="presParOf" srcId="{1FFBE76F-D30E-E444-A8E1-D14507AE441B}" destId="{CDD560E0-6DE4-5143-A149-C6789DC76A06}" srcOrd="1" destOrd="0" presId="urn:microsoft.com/office/officeart/2005/8/layout/radial5"/>
    <dgm:cxn modelId="{18507B60-9B89-4D43-96D5-347AC4C9CD40}" type="presParOf" srcId="{CDD560E0-6DE4-5143-A149-C6789DC76A06}" destId="{3C14B3FE-0F56-D444-ADFF-75136E9209EF}" srcOrd="0" destOrd="0" presId="urn:microsoft.com/office/officeart/2005/8/layout/radial5"/>
    <dgm:cxn modelId="{11C37E1F-37B6-424E-9B20-CAD302D36909}" type="presParOf" srcId="{1FFBE76F-D30E-E444-A8E1-D14507AE441B}" destId="{25CF1155-2849-5E4B-9EE7-7F68CAE0FDED}" srcOrd="2" destOrd="0" presId="urn:microsoft.com/office/officeart/2005/8/layout/radial5"/>
    <dgm:cxn modelId="{036E5312-1487-9F4C-BC8F-AFAEC951E005}" type="presParOf" srcId="{1FFBE76F-D30E-E444-A8E1-D14507AE441B}" destId="{A8A4CB06-64D9-524A-BEC7-6AADEA5C9BAC}" srcOrd="3" destOrd="0" presId="urn:microsoft.com/office/officeart/2005/8/layout/radial5"/>
    <dgm:cxn modelId="{75A3380B-BD23-9644-9D92-1938A382C08C}" type="presParOf" srcId="{A8A4CB06-64D9-524A-BEC7-6AADEA5C9BAC}" destId="{E695CCC4-9F65-4144-AAB1-D2A9007C5B76}" srcOrd="0" destOrd="0" presId="urn:microsoft.com/office/officeart/2005/8/layout/radial5"/>
    <dgm:cxn modelId="{21E3F7D8-BDF8-284A-B02D-BA5FEC72B1C3}" type="presParOf" srcId="{1FFBE76F-D30E-E444-A8E1-D14507AE441B}" destId="{00F40024-1518-A343-8585-53F11B7D6D38}" srcOrd="4" destOrd="0" presId="urn:microsoft.com/office/officeart/2005/8/layout/radial5"/>
    <dgm:cxn modelId="{48C39C6D-5ABB-F94C-BB8E-9224EF899A80}" type="presParOf" srcId="{1FFBE76F-D30E-E444-A8E1-D14507AE441B}" destId="{2D4AD64C-E7DB-5743-94BB-265B4774AF15}" srcOrd="5" destOrd="0" presId="urn:microsoft.com/office/officeart/2005/8/layout/radial5"/>
    <dgm:cxn modelId="{2903EED5-68D4-D048-989C-190772CAE00B}" type="presParOf" srcId="{2D4AD64C-E7DB-5743-94BB-265B4774AF15}" destId="{254A84E7-52B3-884C-A724-055F49DC4844}" srcOrd="0" destOrd="0" presId="urn:microsoft.com/office/officeart/2005/8/layout/radial5"/>
    <dgm:cxn modelId="{BA2A0F53-8F86-254A-838C-DE45F0ECB683}" type="presParOf" srcId="{1FFBE76F-D30E-E444-A8E1-D14507AE441B}" destId="{65323FED-19AB-954E-BC36-4D2FD301C8B9}" srcOrd="6" destOrd="0" presId="urn:microsoft.com/office/officeart/2005/8/layout/radial5"/>
    <dgm:cxn modelId="{1BBEB45D-0E7D-4349-B7B5-7215CFEED8A8}" type="presParOf" srcId="{1FFBE76F-D30E-E444-A8E1-D14507AE441B}" destId="{C496ECC8-10BA-6942-90C6-4331773F9598}" srcOrd="7" destOrd="0" presId="urn:microsoft.com/office/officeart/2005/8/layout/radial5"/>
    <dgm:cxn modelId="{16C07ED5-9474-B74F-B2F2-24C36982B0B0}" type="presParOf" srcId="{C496ECC8-10BA-6942-90C6-4331773F9598}" destId="{BA129D36-9B09-1F4D-A9CB-75922D07C82C}" srcOrd="0" destOrd="0" presId="urn:microsoft.com/office/officeart/2005/8/layout/radial5"/>
    <dgm:cxn modelId="{67433E24-E2DB-CD49-8140-D36A4D56737B}" type="presParOf" srcId="{1FFBE76F-D30E-E444-A8E1-D14507AE441B}" destId="{66B3FE47-000E-4B4D-BE02-62B43216231C}" srcOrd="8" destOrd="0" presId="urn:microsoft.com/office/officeart/2005/8/layout/radial5"/>
    <dgm:cxn modelId="{FEE511EF-DAE0-2F4E-85EA-9F5A97F4A544}" type="presParOf" srcId="{1FFBE76F-D30E-E444-A8E1-D14507AE441B}" destId="{E9482297-D1A8-9549-B656-8CBB28822DD6}" srcOrd="9" destOrd="0" presId="urn:microsoft.com/office/officeart/2005/8/layout/radial5"/>
    <dgm:cxn modelId="{27602317-8D19-3B4D-9D06-EAE066389970}" type="presParOf" srcId="{E9482297-D1A8-9549-B656-8CBB28822DD6}" destId="{AC53D699-C515-3F4E-957A-DA9A46F15DC0}" srcOrd="0" destOrd="0" presId="urn:microsoft.com/office/officeart/2005/8/layout/radial5"/>
    <dgm:cxn modelId="{027CF6F3-3A3D-764A-85CF-761AADB7AC91}" type="presParOf" srcId="{1FFBE76F-D30E-E444-A8E1-D14507AE441B}" destId="{ACDCE874-D587-E84D-AFD1-E71BE4CBB03E}" srcOrd="10" destOrd="0" presId="urn:microsoft.com/office/officeart/2005/8/layout/radial5"/>
    <dgm:cxn modelId="{7C20AD73-91B2-2A41-823A-3087782295F1}" type="presParOf" srcId="{1FFBE76F-D30E-E444-A8E1-D14507AE441B}" destId="{9D1730A4-9BD8-364C-A36F-86C4F35B9409}" srcOrd="11" destOrd="0" presId="urn:microsoft.com/office/officeart/2005/8/layout/radial5"/>
    <dgm:cxn modelId="{D5891CB0-22E9-0C4A-888A-588CF0674CA8}" type="presParOf" srcId="{9D1730A4-9BD8-364C-A36F-86C4F35B9409}" destId="{553A5283-0D0A-6E4D-A310-A0E040B23941}" srcOrd="0" destOrd="0" presId="urn:microsoft.com/office/officeart/2005/8/layout/radial5"/>
    <dgm:cxn modelId="{9A8D15F3-7D13-4748-BD78-897DF0323BC6}" type="presParOf" srcId="{1FFBE76F-D30E-E444-A8E1-D14507AE441B}" destId="{993CB680-2462-C049-AFAA-144FA0D8CB1F}" srcOrd="12" destOrd="0" presId="urn:microsoft.com/office/officeart/2005/8/layout/radial5"/>
    <dgm:cxn modelId="{00BD46C7-A1BF-9641-B4CB-ED92C020EC3C}" type="presParOf" srcId="{1FFBE76F-D30E-E444-A8E1-D14507AE441B}" destId="{36A1E1E1-13D2-B94C-AE8F-C5237A436C72}" srcOrd="13" destOrd="0" presId="urn:microsoft.com/office/officeart/2005/8/layout/radial5"/>
    <dgm:cxn modelId="{91BB343F-979D-0549-8FD2-968912094F4B}" type="presParOf" srcId="{36A1E1E1-13D2-B94C-AE8F-C5237A436C72}" destId="{DE90599C-9590-CA4D-AF1F-D7388A84F14F}" srcOrd="0" destOrd="0" presId="urn:microsoft.com/office/officeart/2005/8/layout/radial5"/>
    <dgm:cxn modelId="{8AC6B75A-5EF1-4C4E-B785-F90C1BACF4D9}" type="presParOf" srcId="{1FFBE76F-D30E-E444-A8E1-D14507AE441B}" destId="{80621E87-4824-C74D-A707-6762C0525B52}" srcOrd="14" destOrd="0" presId="urn:microsoft.com/office/officeart/2005/8/layout/radial5"/>
  </dgm:cxnLst>
  <dgm:bg>
    <a:noFill/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67ABFE-EC6C-124E-BA61-B18D6E407395}" type="doc">
      <dgm:prSet loTypeId="urn:microsoft.com/office/officeart/2005/8/layout/radial5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6EA009-43E1-7347-8EBA-57A81C96AE38}">
      <dgm:prSet phldrT="[Text]"/>
      <dgm:spPr/>
      <dgm:t>
        <a:bodyPr/>
        <a:lstStyle/>
        <a:p>
          <a:r>
            <a:rPr lang="en-US" dirty="0" smtClean="0"/>
            <a:t>Muhammad emphasized learning and scholarship</a:t>
          </a:r>
          <a:endParaRPr lang="en-US" dirty="0"/>
        </a:p>
      </dgm:t>
    </dgm:pt>
    <dgm:pt modelId="{1B433884-93ED-1843-B450-404ABC28A2B4}" type="parTrans" cxnId="{694064F6-CD68-6943-9193-59DE97110CAD}">
      <dgm:prSet/>
      <dgm:spPr/>
      <dgm:t>
        <a:bodyPr/>
        <a:lstStyle/>
        <a:p>
          <a:endParaRPr lang="en-US"/>
        </a:p>
      </dgm:t>
    </dgm:pt>
    <dgm:pt modelId="{DE09F450-1F37-A541-9779-811ACDE79340}" type="sibTrans" cxnId="{694064F6-CD68-6943-9193-59DE97110CAD}">
      <dgm:prSet/>
      <dgm:spPr/>
      <dgm:t>
        <a:bodyPr/>
        <a:lstStyle/>
        <a:p>
          <a:endParaRPr lang="en-US"/>
        </a:p>
      </dgm:t>
    </dgm:pt>
    <dgm:pt modelId="{079B6BAD-35D5-354F-AB35-8F826F551CCE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Medicine &amp; Science</a:t>
          </a:r>
          <a:endParaRPr lang="en-US" dirty="0"/>
        </a:p>
      </dgm:t>
    </dgm:pt>
    <dgm:pt modelId="{13095621-DFAA-0A48-8077-CCB00BA0CC69}" type="parTrans" cxnId="{0F997461-E270-1E4C-A03F-C620068F2DC4}">
      <dgm:prSet/>
      <dgm:spPr/>
      <dgm:t>
        <a:bodyPr/>
        <a:lstStyle/>
        <a:p>
          <a:endParaRPr lang="en-US"/>
        </a:p>
      </dgm:t>
    </dgm:pt>
    <dgm:pt modelId="{BE36BE7A-7C31-464A-9B04-F6B5ABD5439B}" type="sibTrans" cxnId="{0F997461-E270-1E4C-A03F-C620068F2DC4}">
      <dgm:prSet/>
      <dgm:spPr/>
      <dgm:t>
        <a:bodyPr/>
        <a:lstStyle/>
        <a:p>
          <a:endParaRPr lang="en-US"/>
        </a:p>
      </dgm:t>
    </dgm:pt>
    <dgm:pt modelId="{D9019407-B448-8741-B3E7-5DAE780252FD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Math</a:t>
          </a:r>
          <a:endParaRPr lang="en-US" dirty="0"/>
        </a:p>
      </dgm:t>
    </dgm:pt>
    <dgm:pt modelId="{A2DC7C83-E968-CC43-93FC-2AB7A8F10E41}" type="parTrans" cxnId="{DB922A5F-15A1-6F4B-BBED-F101ED468A2C}">
      <dgm:prSet/>
      <dgm:spPr/>
      <dgm:t>
        <a:bodyPr/>
        <a:lstStyle/>
        <a:p>
          <a:endParaRPr lang="en-US"/>
        </a:p>
      </dgm:t>
    </dgm:pt>
    <dgm:pt modelId="{5AE31231-B429-7D41-8991-95D2CF765EAB}" type="sibTrans" cxnId="{DB922A5F-15A1-6F4B-BBED-F101ED468A2C}">
      <dgm:prSet/>
      <dgm:spPr/>
      <dgm:t>
        <a:bodyPr/>
        <a:lstStyle/>
        <a:p>
          <a:endParaRPr lang="en-US"/>
        </a:p>
      </dgm:t>
    </dgm:pt>
    <dgm:pt modelId="{030ABD15-4B4E-8A4B-8ED0-8DA7E29FA6EC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Astronomy</a:t>
          </a:r>
          <a:endParaRPr lang="en-US" dirty="0"/>
        </a:p>
      </dgm:t>
    </dgm:pt>
    <dgm:pt modelId="{728CACC6-8255-4649-AAE0-FD2AC636A697}" type="parTrans" cxnId="{204E95F0-BF67-4244-85C8-2737CBC8AFBF}">
      <dgm:prSet/>
      <dgm:spPr/>
      <dgm:t>
        <a:bodyPr/>
        <a:lstStyle/>
        <a:p>
          <a:endParaRPr lang="en-US"/>
        </a:p>
      </dgm:t>
    </dgm:pt>
    <dgm:pt modelId="{4F38E72C-C1F5-7E4A-8C3D-6AF1626B316D}" type="sibTrans" cxnId="{204E95F0-BF67-4244-85C8-2737CBC8AFBF}">
      <dgm:prSet/>
      <dgm:spPr/>
      <dgm:t>
        <a:bodyPr/>
        <a:lstStyle/>
        <a:p>
          <a:endParaRPr lang="en-US"/>
        </a:p>
      </dgm:t>
    </dgm:pt>
    <dgm:pt modelId="{7E7CE0EB-01C6-B145-A067-6D7133E162FD}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Art</a:t>
          </a:r>
          <a:endParaRPr lang="en-US" dirty="0"/>
        </a:p>
      </dgm:t>
    </dgm:pt>
    <dgm:pt modelId="{D2E7A94F-AF8F-3A40-8F21-B96A186AEDA4}" type="parTrans" cxnId="{0755D6C5-D79E-684D-A322-51DF247CBC0A}">
      <dgm:prSet/>
      <dgm:spPr/>
      <dgm:t>
        <a:bodyPr/>
        <a:lstStyle/>
        <a:p>
          <a:endParaRPr lang="en-US"/>
        </a:p>
      </dgm:t>
    </dgm:pt>
    <dgm:pt modelId="{A91A44B6-9505-B948-A6A5-6CD4AAB3CFC1}" type="sibTrans" cxnId="{0755D6C5-D79E-684D-A322-51DF247CBC0A}">
      <dgm:prSet/>
      <dgm:spPr/>
      <dgm:t>
        <a:bodyPr/>
        <a:lstStyle/>
        <a:p>
          <a:endParaRPr lang="en-US"/>
        </a:p>
      </dgm:t>
    </dgm:pt>
    <dgm:pt modelId="{B978349E-C5DA-F04E-92E1-E2254ACFA16E}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Philosophy</a:t>
          </a:r>
          <a:endParaRPr lang="en-US" dirty="0"/>
        </a:p>
      </dgm:t>
    </dgm:pt>
    <dgm:pt modelId="{131437B5-20B4-6C45-81F9-83AE4AEE2966}" type="parTrans" cxnId="{E0D430CD-A7BB-4A49-B7C3-5BC902189952}">
      <dgm:prSet/>
      <dgm:spPr/>
      <dgm:t>
        <a:bodyPr/>
        <a:lstStyle/>
        <a:p>
          <a:endParaRPr lang="en-US"/>
        </a:p>
      </dgm:t>
    </dgm:pt>
    <dgm:pt modelId="{88968963-EA0C-2345-B259-EC2C8889BABC}" type="sibTrans" cxnId="{E0D430CD-A7BB-4A49-B7C3-5BC902189952}">
      <dgm:prSet/>
      <dgm:spPr/>
      <dgm:t>
        <a:bodyPr/>
        <a:lstStyle/>
        <a:p>
          <a:endParaRPr lang="en-US"/>
        </a:p>
      </dgm:t>
    </dgm:pt>
    <dgm:pt modelId="{97B7EDAF-929D-A441-A697-FD6A0B09D46E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dirty="0" smtClean="0"/>
            <a:t>House of Wisdom</a:t>
          </a:r>
          <a:endParaRPr lang="en-US" dirty="0"/>
        </a:p>
      </dgm:t>
    </dgm:pt>
    <dgm:pt modelId="{8457E091-5EBE-F149-8BCD-88731F26CC68}" type="parTrans" cxnId="{12C35211-D753-0940-95B9-E0EE3120BB84}">
      <dgm:prSet/>
      <dgm:spPr/>
      <dgm:t>
        <a:bodyPr/>
        <a:lstStyle/>
        <a:p>
          <a:endParaRPr lang="en-US"/>
        </a:p>
      </dgm:t>
    </dgm:pt>
    <dgm:pt modelId="{4238FE5D-0F35-904D-8087-294617CC8901}" type="sibTrans" cxnId="{12C35211-D753-0940-95B9-E0EE3120BB84}">
      <dgm:prSet/>
      <dgm:spPr/>
      <dgm:t>
        <a:bodyPr/>
        <a:lstStyle/>
        <a:p>
          <a:endParaRPr lang="en-US"/>
        </a:p>
      </dgm:t>
    </dgm:pt>
    <dgm:pt modelId="{14C00364-2C1D-1E4E-A7AB-C91CA01B0976}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Optics</a:t>
          </a:r>
          <a:endParaRPr lang="en-US" dirty="0"/>
        </a:p>
      </dgm:t>
    </dgm:pt>
    <dgm:pt modelId="{53C3E337-2EB1-8844-88CA-231B04C2CF3E}" type="parTrans" cxnId="{EB0533B1-FAD3-404D-8CD7-289DE9FF6334}">
      <dgm:prSet/>
      <dgm:spPr/>
      <dgm:t>
        <a:bodyPr/>
        <a:lstStyle/>
        <a:p>
          <a:endParaRPr lang="en-US"/>
        </a:p>
      </dgm:t>
    </dgm:pt>
    <dgm:pt modelId="{A98D9026-9F55-424D-9ECD-060B9D1F60C0}" type="sibTrans" cxnId="{EB0533B1-FAD3-404D-8CD7-289DE9FF6334}">
      <dgm:prSet/>
      <dgm:spPr/>
      <dgm:t>
        <a:bodyPr/>
        <a:lstStyle/>
        <a:p>
          <a:endParaRPr lang="en-US"/>
        </a:p>
      </dgm:t>
    </dgm:pt>
    <dgm:pt modelId="{1FFBE76F-D30E-E444-A8E1-D14507AE441B}" type="pres">
      <dgm:prSet presAssocID="{E767ABFE-EC6C-124E-BA61-B18D6E40739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30CBE5-074F-A245-B057-D77FD4A72EB3}" type="pres">
      <dgm:prSet presAssocID="{CF6EA009-43E1-7347-8EBA-57A81C96AE38}" presName="centerShape" presStyleLbl="node0" presStyleIdx="0" presStyleCnt="1"/>
      <dgm:spPr/>
      <dgm:t>
        <a:bodyPr/>
        <a:lstStyle/>
        <a:p>
          <a:endParaRPr lang="en-US"/>
        </a:p>
      </dgm:t>
    </dgm:pt>
    <dgm:pt modelId="{CDD560E0-6DE4-5143-A149-C6789DC76A06}" type="pres">
      <dgm:prSet presAssocID="{13095621-DFAA-0A48-8077-CCB00BA0CC69}" presName="parTrans" presStyleLbl="sibTrans2D1" presStyleIdx="0" presStyleCnt="7"/>
      <dgm:spPr/>
      <dgm:t>
        <a:bodyPr/>
        <a:lstStyle/>
        <a:p>
          <a:endParaRPr lang="en-US"/>
        </a:p>
      </dgm:t>
    </dgm:pt>
    <dgm:pt modelId="{3C14B3FE-0F56-D444-ADFF-75136E9209EF}" type="pres">
      <dgm:prSet presAssocID="{13095621-DFAA-0A48-8077-CCB00BA0CC69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25CF1155-2849-5E4B-9EE7-7F68CAE0FDED}" type="pres">
      <dgm:prSet presAssocID="{079B6BAD-35D5-354F-AB35-8F826F551CCE}" presName="node" presStyleLbl="node1" presStyleIdx="0" presStyleCnt="7" custRadScaleRad="100009" custRadScaleInc="-2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A4CB06-64D9-524A-BEC7-6AADEA5C9BAC}" type="pres">
      <dgm:prSet presAssocID="{A2DC7C83-E968-CC43-93FC-2AB7A8F10E41}" presName="parTrans" presStyleLbl="sibTrans2D1" presStyleIdx="1" presStyleCnt="7"/>
      <dgm:spPr/>
      <dgm:t>
        <a:bodyPr/>
        <a:lstStyle/>
        <a:p>
          <a:endParaRPr lang="en-US"/>
        </a:p>
      </dgm:t>
    </dgm:pt>
    <dgm:pt modelId="{E695CCC4-9F65-4144-AAB1-D2A9007C5B76}" type="pres">
      <dgm:prSet presAssocID="{A2DC7C83-E968-CC43-93FC-2AB7A8F10E41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00F40024-1518-A343-8585-53F11B7D6D38}" type="pres">
      <dgm:prSet presAssocID="{D9019407-B448-8741-B3E7-5DAE780252F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AD64C-E7DB-5743-94BB-265B4774AF15}" type="pres">
      <dgm:prSet presAssocID="{728CACC6-8255-4649-AAE0-FD2AC636A697}" presName="parTrans" presStyleLbl="sibTrans2D1" presStyleIdx="2" presStyleCnt="7"/>
      <dgm:spPr/>
      <dgm:t>
        <a:bodyPr/>
        <a:lstStyle/>
        <a:p>
          <a:endParaRPr lang="en-US"/>
        </a:p>
      </dgm:t>
    </dgm:pt>
    <dgm:pt modelId="{254A84E7-52B3-884C-A724-055F49DC4844}" type="pres">
      <dgm:prSet presAssocID="{728CACC6-8255-4649-AAE0-FD2AC636A697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65323FED-19AB-954E-BC36-4D2FD301C8B9}" type="pres">
      <dgm:prSet presAssocID="{030ABD15-4B4E-8A4B-8ED0-8DA7E29FA6E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96ECC8-10BA-6942-90C6-4331773F9598}" type="pres">
      <dgm:prSet presAssocID="{D2E7A94F-AF8F-3A40-8F21-B96A186AEDA4}" presName="parTrans" presStyleLbl="sibTrans2D1" presStyleIdx="3" presStyleCnt="7"/>
      <dgm:spPr/>
      <dgm:t>
        <a:bodyPr/>
        <a:lstStyle/>
        <a:p>
          <a:endParaRPr lang="en-US"/>
        </a:p>
      </dgm:t>
    </dgm:pt>
    <dgm:pt modelId="{BA129D36-9B09-1F4D-A9CB-75922D07C82C}" type="pres">
      <dgm:prSet presAssocID="{D2E7A94F-AF8F-3A40-8F21-B96A186AEDA4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66B3FE47-000E-4B4D-BE02-62B43216231C}" type="pres">
      <dgm:prSet presAssocID="{7E7CE0EB-01C6-B145-A067-6D7133E162F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82297-D1A8-9549-B656-8CBB28822DD6}" type="pres">
      <dgm:prSet presAssocID="{131437B5-20B4-6C45-81F9-83AE4AEE2966}" presName="parTrans" presStyleLbl="sibTrans2D1" presStyleIdx="4" presStyleCnt="7"/>
      <dgm:spPr/>
      <dgm:t>
        <a:bodyPr/>
        <a:lstStyle/>
        <a:p>
          <a:endParaRPr lang="en-US"/>
        </a:p>
      </dgm:t>
    </dgm:pt>
    <dgm:pt modelId="{AC53D699-C515-3F4E-957A-DA9A46F15DC0}" type="pres">
      <dgm:prSet presAssocID="{131437B5-20B4-6C45-81F9-83AE4AEE2966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ACDCE874-D587-E84D-AFD1-E71BE4CBB03E}" type="pres">
      <dgm:prSet presAssocID="{B978349E-C5DA-F04E-92E1-E2254ACFA16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1730A4-9BD8-364C-A36F-86C4F35B9409}" type="pres">
      <dgm:prSet presAssocID="{53C3E337-2EB1-8844-88CA-231B04C2CF3E}" presName="parTrans" presStyleLbl="sibTrans2D1" presStyleIdx="5" presStyleCnt="7"/>
      <dgm:spPr/>
      <dgm:t>
        <a:bodyPr/>
        <a:lstStyle/>
        <a:p>
          <a:endParaRPr lang="en-US"/>
        </a:p>
      </dgm:t>
    </dgm:pt>
    <dgm:pt modelId="{553A5283-0D0A-6E4D-A310-A0E040B23941}" type="pres">
      <dgm:prSet presAssocID="{53C3E337-2EB1-8844-88CA-231B04C2CF3E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993CB680-2462-C049-AFAA-144FA0D8CB1F}" type="pres">
      <dgm:prSet presAssocID="{14C00364-2C1D-1E4E-A7AB-C91CA01B097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1E1E1-13D2-B94C-AE8F-C5237A436C72}" type="pres">
      <dgm:prSet presAssocID="{8457E091-5EBE-F149-8BCD-88731F26CC68}" presName="parTrans" presStyleLbl="sibTrans2D1" presStyleIdx="6" presStyleCnt="7"/>
      <dgm:spPr/>
      <dgm:t>
        <a:bodyPr/>
        <a:lstStyle/>
        <a:p>
          <a:endParaRPr lang="en-US"/>
        </a:p>
      </dgm:t>
    </dgm:pt>
    <dgm:pt modelId="{DE90599C-9590-CA4D-AF1F-D7388A84F14F}" type="pres">
      <dgm:prSet presAssocID="{8457E091-5EBE-F149-8BCD-88731F26CC68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80621E87-4824-C74D-A707-6762C0525B52}" type="pres">
      <dgm:prSet presAssocID="{97B7EDAF-929D-A441-A697-FD6A0B09D46E}" presName="node" presStyleLbl="node1" presStyleIdx="6" presStyleCnt="7" custRadScaleRad="100000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7711EC-8EF8-9140-B0A8-176A465DE177}" type="presOf" srcId="{079B6BAD-35D5-354F-AB35-8F826F551CCE}" destId="{25CF1155-2849-5E4B-9EE7-7F68CAE0FDED}" srcOrd="0" destOrd="0" presId="urn:microsoft.com/office/officeart/2005/8/layout/radial5"/>
    <dgm:cxn modelId="{204E95F0-BF67-4244-85C8-2737CBC8AFBF}" srcId="{CF6EA009-43E1-7347-8EBA-57A81C96AE38}" destId="{030ABD15-4B4E-8A4B-8ED0-8DA7E29FA6EC}" srcOrd="2" destOrd="0" parTransId="{728CACC6-8255-4649-AAE0-FD2AC636A697}" sibTransId="{4F38E72C-C1F5-7E4A-8C3D-6AF1626B316D}"/>
    <dgm:cxn modelId="{5D092E84-839C-EB41-9D58-06DDF1D7D73D}" type="presOf" srcId="{728CACC6-8255-4649-AAE0-FD2AC636A697}" destId="{2D4AD64C-E7DB-5743-94BB-265B4774AF15}" srcOrd="0" destOrd="0" presId="urn:microsoft.com/office/officeart/2005/8/layout/radial5"/>
    <dgm:cxn modelId="{F27D311F-1065-0E47-B76E-F9DC77CB9D57}" type="presOf" srcId="{D2E7A94F-AF8F-3A40-8F21-B96A186AEDA4}" destId="{C496ECC8-10BA-6942-90C6-4331773F9598}" srcOrd="0" destOrd="0" presId="urn:microsoft.com/office/officeart/2005/8/layout/radial5"/>
    <dgm:cxn modelId="{5FE189D6-9B2A-F742-9912-A4E87AF85F36}" type="presOf" srcId="{13095621-DFAA-0A48-8077-CCB00BA0CC69}" destId="{3C14B3FE-0F56-D444-ADFF-75136E9209EF}" srcOrd="1" destOrd="0" presId="urn:microsoft.com/office/officeart/2005/8/layout/radial5"/>
    <dgm:cxn modelId="{AB2EA1D3-E75D-8D49-8CBE-E30808E9E4CF}" type="presOf" srcId="{131437B5-20B4-6C45-81F9-83AE4AEE2966}" destId="{E9482297-D1A8-9549-B656-8CBB28822DD6}" srcOrd="0" destOrd="0" presId="urn:microsoft.com/office/officeart/2005/8/layout/radial5"/>
    <dgm:cxn modelId="{C0511789-8C94-6346-99B1-FAA8285185EB}" type="presOf" srcId="{D2E7A94F-AF8F-3A40-8F21-B96A186AEDA4}" destId="{BA129D36-9B09-1F4D-A9CB-75922D07C82C}" srcOrd="1" destOrd="0" presId="urn:microsoft.com/office/officeart/2005/8/layout/radial5"/>
    <dgm:cxn modelId="{CD5D2136-3057-C747-A606-4DCF615CCA46}" type="presOf" srcId="{B978349E-C5DA-F04E-92E1-E2254ACFA16E}" destId="{ACDCE874-D587-E84D-AFD1-E71BE4CBB03E}" srcOrd="0" destOrd="0" presId="urn:microsoft.com/office/officeart/2005/8/layout/radial5"/>
    <dgm:cxn modelId="{D209E145-5EF9-9948-B52A-A9DAE0D09217}" type="presOf" srcId="{728CACC6-8255-4649-AAE0-FD2AC636A697}" destId="{254A84E7-52B3-884C-A724-055F49DC4844}" srcOrd="1" destOrd="0" presId="urn:microsoft.com/office/officeart/2005/8/layout/radial5"/>
    <dgm:cxn modelId="{1395449B-3114-2E47-91E3-2FCCDB3897A6}" type="presOf" srcId="{A2DC7C83-E968-CC43-93FC-2AB7A8F10E41}" destId="{A8A4CB06-64D9-524A-BEC7-6AADEA5C9BAC}" srcOrd="0" destOrd="0" presId="urn:microsoft.com/office/officeart/2005/8/layout/radial5"/>
    <dgm:cxn modelId="{0F997461-E270-1E4C-A03F-C620068F2DC4}" srcId="{CF6EA009-43E1-7347-8EBA-57A81C96AE38}" destId="{079B6BAD-35D5-354F-AB35-8F826F551CCE}" srcOrd="0" destOrd="0" parTransId="{13095621-DFAA-0A48-8077-CCB00BA0CC69}" sibTransId="{BE36BE7A-7C31-464A-9B04-F6B5ABD5439B}"/>
    <dgm:cxn modelId="{803C706B-D287-F945-AE5A-A38BBC0C01AE}" type="presOf" srcId="{14C00364-2C1D-1E4E-A7AB-C91CA01B0976}" destId="{993CB680-2462-C049-AFAA-144FA0D8CB1F}" srcOrd="0" destOrd="0" presId="urn:microsoft.com/office/officeart/2005/8/layout/radial5"/>
    <dgm:cxn modelId="{61431D3B-3010-7F44-B1D2-E58CEEB5881C}" type="presOf" srcId="{97B7EDAF-929D-A441-A697-FD6A0B09D46E}" destId="{80621E87-4824-C74D-A707-6762C0525B52}" srcOrd="0" destOrd="0" presId="urn:microsoft.com/office/officeart/2005/8/layout/radial5"/>
    <dgm:cxn modelId="{EC541757-508A-5041-AEA3-F788AE9D940D}" type="presOf" srcId="{53C3E337-2EB1-8844-88CA-231B04C2CF3E}" destId="{9D1730A4-9BD8-364C-A36F-86C4F35B9409}" srcOrd="0" destOrd="0" presId="urn:microsoft.com/office/officeart/2005/8/layout/radial5"/>
    <dgm:cxn modelId="{694064F6-CD68-6943-9193-59DE97110CAD}" srcId="{E767ABFE-EC6C-124E-BA61-B18D6E407395}" destId="{CF6EA009-43E1-7347-8EBA-57A81C96AE38}" srcOrd="0" destOrd="0" parTransId="{1B433884-93ED-1843-B450-404ABC28A2B4}" sibTransId="{DE09F450-1F37-A541-9779-811ACDE79340}"/>
    <dgm:cxn modelId="{AACEC193-02EF-F843-B8CA-19CC4FD5FB53}" type="presOf" srcId="{A2DC7C83-E968-CC43-93FC-2AB7A8F10E41}" destId="{E695CCC4-9F65-4144-AAB1-D2A9007C5B76}" srcOrd="1" destOrd="0" presId="urn:microsoft.com/office/officeart/2005/8/layout/radial5"/>
    <dgm:cxn modelId="{7D24983E-486D-E343-9A13-914A052FCDBF}" type="presOf" srcId="{CF6EA009-43E1-7347-8EBA-57A81C96AE38}" destId="{D630CBE5-074F-A245-B057-D77FD4A72EB3}" srcOrd="0" destOrd="0" presId="urn:microsoft.com/office/officeart/2005/8/layout/radial5"/>
    <dgm:cxn modelId="{EB0533B1-FAD3-404D-8CD7-289DE9FF6334}" srcId="{CF6EA009-43E1-7347-8EBA-57A81C96AE38}" destId="{14C00364-2C1D-1E4E-A7AB-C91CA01B0976}" srcOrd="5" destOrd="0" parTransId="{53C3E337-2EB1-8844-88CA-231B04C2CF3E}" sibTransId="{A98D9026-9F55-424D-9ECD-060B9D1F60C0}"/>
    <dgm:cxn modelId="{D7DB0531-D7A5-8D4F-AD9A-E39C29FADEC8}" type="presOf" srcId="{131437B5-20B4-6C45-81F9-83AE4AEE2966}" destId="{AC53D699-C515-3F4E-957A-DA9A46F15DC0}" srcOrd="1" destOrd="0" presId="urn:microsoft.com/office/officeart/2005/8/layout/radial5"/>
    <dgm:cxn modelId="{DB87C14F-F2DE-F748-89AA-59A38C258B95}" type="presOf" srcId="{53C3E337-2EB1-8844-88CA-231B04C2CF3E}" destId="{553A5283-0D0A-6E4D-A310-A0E040B23941}" srcOrd="1" destOrd="0" presId="urn:microsoft.com/office/officeart/2005/8/layout/radial5"/>
    <dgm:cxn modelId="{910BB1B3-959F-6E46-A489-3B5E121D374D}" type="presOf" srcId="{13095621-DFAA-0A48-8077-CCB00BA0CC69}" destId="{CDD560E0-6DE4-5143-A149-C6789DC76A06}" srcOrd="0" destOrd="0" presId="urn:microsoft.com/office/officeart/2005/8/layout/radial5"/>
    <dgm:cxn modelId="{0755D6C5-D79E-684D-A322-51DF247CBC0A}" srcId="{CF6EA009-43E1-7347-8EBA-57A81C96AE38}" destId="{7E7CE0EB-01C6-B145-A067-6D7133E162FD}" srcOrd="3" destOrd="0" parTransId="{D2E7A94F-AF8F-3A40-8F21-B96A186AEDA4}" sibTransId="{A91A44B6-9505-B948-A6A5-6CD4AAB3CFC1}"/>
    <dgm:cxn modelId="{F6C788D2-651E-CD41-910D-56FDE03DE888}" type="presOf" srcId="{8457E091-5EBE-F149-8BCD-88731F26CC68}" destId="{36A1E1E1-13D2-B94C-AE8F-C5237A436C72}" srcOrd="0" destOrd="0" presId="urn:microsoft.com/office/officeart/2005/8/layout/radial5"/>
    <dgm:cxn modelId="{AA431BBF-3CCE-0444-BA03-D57C8732DFD0}" type="presOf" srcId="{E767ABFE-EC6C-124E-BA61-B18D6E407395}" destId="{1FFBE76F-D30E-E444-A8E1-D14507AE441B}" srcOrd="0" destOrd="0" presId="urn:microsoft.com/office/officeart/2005/8/layout/radial5"/>
    <dgm:cxn modelId="{979CBBFC-A927-264E-BA46-4594A9D9D86E}" type="presOf" srcId="{030ABD15-4B4E-8A4B-8ED0-8DA7E29FA6EC}" destId="{65323FED-19AB-954E-BC36-4D2FD301C8B9}" srcOrd="0" destOrd="0" presId="urn:microsoft.com/office/officeart/2005/8/layout/radial5"/>
    <dgm:cxn modelId="{2961354F-1696-5E40-A50B-97832393A09F}" type="presOf" srcId="{7E7CE0EB-01C6-B145-A067-6D7133E162FD}" destId="{66B3FE47-000E-4B4D-BE02-62B43216231C}" srcOrd="0" destOrd="0" presId="urn:microsoft.com/office/officeart/2005/8/layout/radial5"/>
    <dgm:cxn modelId="{19A0D8C8-F91B-F048-B339-BC4FDE16F45F}" type="presOf" srcId="{8457E091-5EBE-F149-8BCD-88731F26CC68}" destId="{DE90599C-9590-CA4D-AF1F-D7388A84F14F}" srcOrd="1" destOrd="0" presId="urn:microsoft.com/office/officeart/2005/8/layout/radial5"/>
    <dgm:cxn modelId="{DB922A5F-15A1-6F4B-BBED-F101ED468A2C}" srcId="{CF6EA009-43E1-7347-8EBA-57A81C96AE38}" destId="{D9019407-B448-8741-B3E7-5DAE780252FD}" srcOrd="1" destOrd="0" parTransId="{A2DC7C83-E968-CC43-93FC-2AB7A8F10E41}" sibTransId="{5AE31231-B429-7D41-8991-95D2CF765EAB}"/>
    <dgm:cxn modelId="{12C35211-D753-0940-95B9-E0EE3120BB84}" srcId="{CF6EA009-43E1-7347-8EBA-57A81C96AE38}" destId="{97B7EDAF-929D-A441-A697-FD6A0B09D46E}" srcOrd="6" destOrd="0" parTransId="{8457E091-5EBE-F149-8BCD-88731F26CC68}" sibTransId="{4238FE5D-0F35-904D-8087-294617CC8901}"/>
    <dgm:cxn modelId="{E0D430CD-A7BB-4A49-B7C3-5BC902189952}" srcId="{CF6EA009-43E1-7347-8EBA-57A81C96AE38}" destId="{B978349E-C5DA-F04E-92E1-E2254ACFA16E}" srcOrd="4" destOrd="0" parTransId="{131437B5-20B4-6C45-81F9-83AE4AEE2966}" sibTransId="{88968963-EA0C-2345-B259-EC2C8889BABC}"/>
    <dgm:cxn modelId="{F18B3240-FD9F-6E47-BCBC-7E2B4EE808AE}" type="presOf" srcId="{D9019407-B448-8741-B3E7-5DAE780252FD}" destId="{00F40024-1518-A343-8585-53F11B7D6D38}" srcOrd="0" destOrd="0" presId="urn:microsoft.com/office/officeart/2005/8/layout/radial5"/>
    <dgm:cxn modelId="{5706E7F7-B267-3840-B1AA-6A66B9C8326F}" type="presParOf" srcId="{1FFBE76F-D30E-E444-A8E1-D14507AE441B}" destId="{D630CBE5-074F-A245-B057-D77FD4A72EB3}" srcOrd="0" destOrd="0" presId="urn:microsoft.com/office/officeart/2005/8/layout/radial5"/>
    <dgm:cxn modelId="{CE3EFBCD-9B19-D54B-B58E-6108D22C3567}" type="presParOf" srcId="{1FFBE76F-D30E-E444-A8E1-D14507AE441B}" destId="{CDD560E0-6DE4-5143-A149-C6789DC76A06}" srcOrd="1" destOrd="0" presId="urn:microsoft.com/office/officeart/2005/8/layout/radial5"/>
    <dgm:cxn modelId="{9D05DA18-10AD-274D-9D81-879B20735A53}" type="presParOf" srcId="{CDD560E0-6DE4-5143-A149-C6789DC76A06}" destId="{3C14B3FE-0F56-D444-ADFF-75136E9209EF}" srcOrd="0" destOrd="0" presId="urn:microsoft.com/office/officeart/2005/8/layout/radial5"/>
    <dgm:cxn modelId="{05B091DA-D567-8F46-A9E9-8353805144C4}" type="presParOf" srcId="{1FFBE76F-D30E-E444-A8E1-D14507AE441B}" destId="{25CF1155-2849-5E4B-9EE7-7F68CAE0FDED}" srcOrd="2" destOrd="0" presId="urn:microsoft.com/office/officeart/2005/8/layout/radial5"/>
    <dgm:cxn modelId="{551BF60D-9024-324F-8D95-A1864741A15B}" type="presParOf" srcId="{1FFBE76F-D30E-E444-A8E1-D14507AE441B}" destId="{A8A4CB06-64D9-524A-BEC7-6AADEA5C9BAC}" srcOrd="3" destOrd="0" presId="urn:microsoft.com/office/officeart/2005/8/layout/radial5"/>
    <dgm:cxn modelId="{56AD2321-9308-F44F-8205-615DDD165AA9}" type="presParOf" srcId="{A8A4CB06-64D9-524A-BEC7-6AADEA5C9BAC}" destId="{E695CCC4-9F65-4144-AAB1-D2A9007C5B76}" srcOrd="0" destOrd="0" presId="urn:microsoft.com/office/officeart/2005/8/layout/radial5"/>
    <dgm:cxn modelId="{0FB04F54-B674-0745-9BDE-A4A2E69E44E9}" type="presParOf" srcId="{1FFBE76F-D30E-E444-A8E1-D14507AE441B}" destId="{00F40024-1518-A343-8585-53F11B7D6D38}" srcOrd="4" destOrd="0" presId="urn:microsoft.com/office/officeart/2005/8/layout/radial5"/>
    <dgm:cxn modelId="{7A21D41D-89FA-A84F-B8B2-9C8EA2D188AE}" type="presParOf" srcId="{1FFBE76F-D30E-E444-A8E1-D14507AE441B}" destId="{2D4AD64C-E7DB-5743-94BB-265B4774AF15}" srcOrd="5" destOrd="0" presId="urn:microsoft.com/office/officeart/2005/8/layout/radial5"/>
    <dgm:cxn modelId="{FAA68499-07B7-6749-A5E6-4A561416F858}" type="presParOf" srcId="{2D4AD64C-E7DB-5743-94BB-265B4774AF15}" destId="{254A84E7-52B3-884C-A724-055F49DC4844}" srcOrd="0" destOrd="0" presId="urn:microsoft.com/office/officeart/2005/8/layout/radial5"/>
    <dgm:cxn modelId="{876911ED-CD16-F14D-A7BE-F6B15273CD02}" type="presParOf" srcId="{1FFBE76F-D30E-E444-A8E1-D14507AE441B}" destId="{65323FED-19AB-954E-BC36-4D2FD301C8B9}" srcOrd="6" destOrd="0" presId="urn:microsoft.com/office/officeart/2005/8/layout/radial5"/>
    <dgm:cxn modelId="{E689C950-83AA-3C48-AF8A-F7FD0E377C4D}" type="presParOf" srcId="{1FFBE76F-D30E-E444-A8E1-D14507AE441B}" destId="{C496ECC8-10BA-6942-90C6-4331773F9598}" srcOrd="7" destOrd="0" presId="urn:microsoft.com/office/officeart/2005/8/layout/radial5"/>
    <dgm:cxn modelId="{BD5AB633-8A16-064E-A8B6-480BEDCAFABF}" type="presParOf" srcId="{C496ECC8-10BA-6942-90C6-4331773F9598}" destId="{BA129D36-9B09-1F4D-A9CB-75922D07C82C}" srcOrd="0" destOrd="0" presId="urn:microsoft.com/office/officeart/2005/8/layout/radial5"/>
    <dgm:cxn modelId="{78FB64AD-AB55-4948-A20B-51BE656C89C3}" type="presParOf" srcId="{1FFBE76F-D30E-E444-A8E1-D14507AE441B}" destId="{66B3FE47-000E-4B4D-BE02-62B43216231C}" srcOrd="8" destOrd="0" presId="urn:microsoft.com/office/officeart/2005/8/layout/radial5"/>
    <dgm:cxn modelId="{872254AF-B6FF-534D-AB56-FF6B52582C0E}" type="presParOf" srcId="{1FFBE76F-D30E-E444-A8E1-D14507AE441B}" destId="{E9482297-D1A8-9549-B656-8CBB28822DD6}" srcOrd="9" destOrd="0" presId="urn:microsoft.com/office/officeart/2005/8/layout/radial5"/>
    <dgm:cxn modelId="{A48E7F0B-A162-4648-B768-F8F1374B1250}" type="presParOf" srcId="{E9482297-D1A8-9549-B656-8CBB28822DD6}" destId="{AC53D699-C515-3F4E-957A-DA9A46F15DC0}" srcOrd="0" destOrd="0" presId="urn:microsoft.com/office/officeart/2005/8/layout/radial5"/>
    <dgm:cxn modelId="{25BB1386-04F3-4949-8FB6-2F930BF498D6}" type="presParOf" srcId="{1FFBE76F-D30E-E444-A8E1-D14507AE441B}" destId="{ACDCE874-D587-E84D-AFD1-E71BE4CBB03E}" srcOrd="10" destOrd="0" presId="urn:microsoft.com/office/officeart/2005/8/layout/radial5"/>
    <dgm:cxn modelId="{1DA3FCC0-645A-D349-8EAD-1379B02E5C8B}" type="presParOf" srcId="{1FFBE76F-D30E-E444-A8E1-D14507AE441B}" destId="{9D1730A4-9BD8-364C-A36F-86C4F35B9409}" srcOrd="11" destOrd="0" presId="urn:microsoft.com/office/officeart/2005/8/layout/radial5"/>
    <dgm:cxn modelId="{C60D4435-D7E2-7C48-B2B0-E21E2001E1C0}" type="presParOf" srcId="{9D1730A4-9BD8-364C-A36F-86C4F35B9409}" destId="{553A5283-0D0A-6E4D-A310-A0E040B23941}" srcOrd="0" destOrd="0" presId="urn:microsoft.com/office/officeart/2005/8/layout/radial5"/>
    <dgm:cxn modelId="{0579239F-65AB-6940-BC5B-B56A1EFC13F5}" type="presParOf" srcId="{1FFBE76F-D30E-E444-A8E1-D14507AE441B}" destId="{993CB680-2462-C049-AFAA-144FA0D8CB1F}" srcOrd="12" destOrd="0" presId="urn:microsoft.com/office/officeart/2005/8/layout/radial5"/>
    <dgm:cxn modelId="{36F388EE-FA4F-AE42-BB31-9C7682186CC0}" type="presParOf" srcId="{1FFBE76F-D30E-E444-A8E1-D14507AE441B}" destId="{36A1E1E1-13D2-B94C-AE8F-C5237A436C72}" srcOrd="13" destOrd="0" presId="urn:microsoft.com/office/officeart/2005/8/layout/radial5"/>
    <dgm:cxn modelId="{3B92CA45-C430-B741-8D97-81BDBA6A446C}" type="presParOf" srcId="{36A1E1E1-13D2-B94C-AE8F-C5237A436C72}" destId="{DE90599C-9590-CA4D-AF1F-D7388A84F14F}" srcOrd="0" destOrd="0" presId="urn:microsoft.com/office/officeart/2005/8/layout/radial5"/>
    <dgm:cxn modelId="{24B3DEDB-B2B5-DA4A-A08A-2B5600C3C4C4}" type="presParOf" srcId="{1FFBE76F-D30E-E444-A8E1-D14507AE441B}" destId="{80621E87-4824-C74D-A707-6762C0525B52}" srcOrd="14" destOrd="0" presId="urn:microsoft.com/office/officeart/2005/8/layout/radial5"/>
  </dgm:cxnLst>
  <dgm:bg>
    <a:noFill/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0CBE5-074F-A245-B057-D77FD4A72EB3}">
      <dsp:nvSpPr>
        <dsp:cNvPr id="0" name=""/>
        <dsp:cNvSpPr/>
      </dsp:nvSpPr>
      <dsp:spPr>
        <a:xfrm>
          <a:off x="4345951" y="2558778"/>
          <a:ext cx="1967388" cy="19673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Muhammad emphasized learning and scholarship</a:t>
          </a:r>
          <a:endParaRPr lang="en-US" sz="2000" kern="1200" dirty="0"/>
        </a:p>
      </dsp:txBody>
      <dsp:txXfrm>
        <a:off x="4634068" y="2846895"/>
        <a:ext cx="1391154" cy="1391154"/>
      </dsp:txXfrm>
    </dsp:sp>
    <dsp:sp modelId="{CDD560E0-6DE4-5143-A149-C6789DC76A06}">
      <dsp:nvSpPr>
        <dsp:cNvPr id="0" name=""/>
        <dsp:cNvSpPr/>
      </dsp:nvSpPr>
      <dsp:spPr>
        <a:xfrm rot="16200000">
          <a:off x="5121710" y="1843761"/>
          <a:ext cx="415870" cy="6689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184091" y="2039924"/>
        <a:ext cx="291109" cy="401348"/>
      </dsp:txXfrm>
    </dsp:sp>
    <dsp:sp modelId="{25CF1155-2849-5E4B-9EE7-7F68CAE0FDED}">
      <dsp:nvSpPr>
        <dsp:cNvPr id="0" name=""/>
        <dsp:cNvSpPr/>
      </dsp:nvSpPr>
      <dsp:spPr>
        <a:xfrm>
          <a:off x="4444320" y="3467"/>
          <a:ext cx="1770649" cy="17706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Medicine &amp; Science</a:t>
          </a:r>
          <a:endParaRPr lang="en-US" sz="2000" kern="1200" dirty="0"/>
        </a:p>
      </dsp:txBody>
      <dsp:txXfrm>
        <a:off x="4703626" y="262773"/>
        <a:ext cx="1252037" cy="1252037"/>
      </dsp:txXfrm>
    </dsp:sp>
    <dsp:sp modelId="{A8A4CB06-64D9-524A-BEC7-6AADEA5C9BAC}">
      <dsp:nvSpPr>
        <dsp:cNvPr id="0" name=""/>
        <dsp:cNvSpPr/>
      </dsp:nvSpPr>
      <dsp:spPr>
        <a:xfrm rot="19285714">
          <a:off x="6188327" y="2357417"/>
          <a:ext cx="415870" cy="6689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6201936" y="2530093"/>
        <a:ext cx="291109" cy="401348"/>
      </dsp:txXfrm>
    </dsp:sp>
    <dsp:sp modelId="{00F40024-1518-A343-8585-53F11B7D6D38}">
      <dsp:nvSpPr>
        <dsp:cNvPr id="0" name=""/>
        <dsp:cNvSpPr/>
      </dsp:nvSpPr>
      <dsp:spPr>
        <a:xfrm>
          <a:off x="6519051" y="1002605"/>
          <a:ext cx="1770649" cy="17706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Math</a:t>
          </a:r>
          <a:endParaRPr lang="en-US" sz="2000" kern="1200" dirty="0"/>
        </a:p>
      </dsp:txBody>
      <dsp:txXfrm>
        <a:off x="6778357" y="1261911"/>
        <a:ext cx="1252037" cy="1252037"/>
      </dsp:txXfrm>
    </dsp:sp>
    <dsp:sp modelId="{2D4AD64C-E7DB-5743-94BB-265B4774AF15}">
      <dsp:nvSpPr>
        <dsp:cNvPr id="0" name=""/>
        <dsp:cNvSpPr/>
      </dsp:nvSpPr>
      <dsp:spPr>
        <a:xfrm rot="771429">
          <a:off x="6451760" y="3511591"/>
          <a:ext cx="415870" cy="6689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6453324" y="3631492"/>
        <a:ext cx="291109" cy="401348"/>
      </dsp:txXfrm>
    </dsp:sp>
    <dsp:sp modelId="{65323FED-19AB-954E-BC36-4D2FD301C8B9}">
      <dsp:nvSpPr>
        <dsp:cNvPr id="0" name=""/>
        <dsp:cNvSpPr/>
      </dsp:nvSpPr>
      <dsp:spPr>
        <a:xfrm>
          <a:off x="7031467" y="3247646"/>
          <a:ext cx="1770649" cy="17706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Astronomy</a:t>
          </a:r>
          <a:endParaRPr lang="en-US" sz="2000" kern="1200" dirty="0"/>
        </a:p>
      </dsp:txBody>
      <dsp:txXfrm>
        <a:off x="7290773" y="3506952"/>
        <a:ext cx="1252037" cy="1252037"/>
      </dsp:txXfrm>
    </dsp:sp>
    <dsp:sp modelId="{C496ECC8-10BA-6942-90C6-4331773F9598}">
      <dsp:nvSpPr>
        <dsp:cNvPr id="0" name=""/>
        <dsp:cNvSpPr/>
      </dsp:nvSpPr>
      <dsp:spPr>
        <a:xfrm rot="3857143">
          <a:off x="5713638" y="4437167"/>
          <a:ext cx="415870" cy="6689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748953" y="4514746"/>
        <a:ext cx="291109" cy="401348"/>
      </dsp:txXfrm>
    </dsp:sp>
    <dsp:sp modelId="{66B3FE47-000E-4B4D-BE02-62B43216231C}">
      <dsp:nvSpPr>
        <dsp:cNvPr id="0" name=""/>
        <dsp:cNvSpPr/>
      </dsp:nvSpPr>
      <dsp:spPr>
        <a:xfrm>
          <a:off x="5595709" y="5048030"/>
          <a:ext cx="1770649" cy="17706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Art</a:t>
          </a:r>
          <a:endParaRPr lang="en-US" sz="2000" kern="1200" dirty="0"/>
        </a:p>
      </dsp:txBody>
      <dsp:txXfrm>
        <a:off x="5855015" y="5307336"/>
        <a:ext cx="1252037" cy="1252037"/>
      </dsp:txXfrm>
    </dsp:sp>
    <dsp:sp modelId="{E9482297-D1A8-9549-B656-8CBB28822DD6}">
      <dsp:nvSpPr>
        <dsp:cNvPr id="0" name=""/>
        <dsp:cNvSpPr/>
      </dsp:nvSpPr>
      <dsp:spPr>
        <a:xfrm rot="6942857">
          <a:off x="4529782" y="4437167"/>
          <a:ext cx="415870" cy="6689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4619228" y="4514746"/>
        <a:ext cx="291109" cy="401348"/>
      </dsp:txXfrm>
    </dsp:sp>
    <dsp:sp modelId="{ACDCE874-D587-E84D-AFD1-E71BE4CBB03E}">
      <dsp:nvSpPr>
        <dsp:cNvPr id="0" name=""/>
        <dsp:cNvSpPr/>
      </dsp:nvSpPr>
      <dsp:spPr>
        <a:xfrm>
          <a:off x="3292932" y="5048030"/>
          <a:ext cx="1770649" cy="17706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Philosophy</a:t>
          </a:r>
          <a:endParaRPr lang="en-US" sz="2000" kern="1200" dirty="0"/>
        </a:p>
      </dsp:txBody>
      <dsp:txXfrm>
        <a:off x="3552238" y="5307336"/>
        <a:ext cx="1252037" cy="1252037"/>
      </dsp:txXfrm>
    </dsp:sp>
    <dsp:sp modelId="{9D1730A4-9BD8-364C-A36F-86C4F35B9409}">
      <dsp:nvSpPr>
        <dsp:cNvPr id="0" name=""/>
        <dsp:cNvSpPr/>
      </dsp:nvSpPr>
      <dsp:spPr>
        <a:xfrm rot="10028571">
          <a:off x="3791660" y="3511591"/>
          <a:ext cx="415870" cy="6689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3914857" y="3631492"/>
        <a:ext cx="291109" cy="401348"/>
      </dsp:txXfrm>
    </dsp:sp>
    <dsp:sp modelId="{993CB680-2462-C049-AFAA-144FA0D8CB1F}">
      <dsp:nvSpPr>
        <dsp:cNvPr id="0" name=""/>
        <dsp:cNvSpPr/>
      </dsp:nvSpPr>
      <dsp:spPr>
        <a:xfrm>
          <a:off x="1857174" y="3247646"/>
          <a:ext cx="1770649" cy="17706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Optics</a:t>
          </a:r>
          <a:endParaRPr lang="en-US" sz="2000" kern="1200" dirty="0"/>
        </a:p>
      </dsp:txBody>
      <dsp:txXfrm>
        <a:off x="2116480" y="3506952"/>
        <a:ext cx="1252037" cy="1252037"/>
      </dsp:txXfrm>
    </dsp:sp>
    <dsp:sp modelId="{36A1E1E1-13D2-B94C-AE8F-C5237A436C72}">
      <dsp:nvSpPr>
        <dsp:cNvPr id="0" name=""/>
        <dsp:cNvSpPr/>
      </dsp:nvSpPr>
      <dsp:spPr>
        <a:xfrm rot="13114286">
          <a:off x="4055093" y="2357417"/>
          <a:ext cx="415870" cy="6689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4166245" y="2530093"/>
        <a:ext cx="291109" cy="401348"/>
      </dsp:txXfrm>
    </dsp:sp>
    <dsp:sp modelId="{80621E87-4824-C74D-A707-6762C0525B52}">
      <dsp:nvSpPr>
        <dsp:cNvPr id="0" name=""/>
        <dsp:cNvSpPr/>
      </dsp:nvSpPr>
      <dsp:spPr>
        <a:xfrm>
          <a:off x="2369590" y="1002605"/>
          <a:ext cx="1770649" cy="17706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House of Wisdom</a:t>
          </a:r>
          <a:endParaRPr lang="en-US" sz="2000" kern="1200" dirty="0"/>
        </a:p>
      </dsp:txBody>
      <dsp:txXfrm>
        <a:off x="2628896" y="1261911"/>
        <a:ext cx="1252037" cy="12520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0CBE5-074F-A245-B057-D77FD4A72EB3}">
      <dsp:nvSpPr>
        <dsp:cNvPr id="0" name=""/>
        <dsp:cNvSpPr/>
      </dsp:nvSpPr>
      <dsp:spPr>
        <a:xfrm>
          <a:off x="4345951" y="2558778"/>
          <a:ext cx="1967388" cy="19673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Muhammad emphasized learning and scholarship</a:t>
          </a:r>
          <a:endParaRPr lang="en-US" sz="2000" kern="1200" dirty="0"/>
        </a:p>
      </dsp:txBody>
      <dsp:txXfrm>
        <a:off x="4634068" y="2846895"/>
        <a:ext cx="1391154" cy="1391154"/>
      </dsp:txXfrm>
    </dsp:sp>
    <dsp:sp modelId="{CDD560E0-6DE4-5143-A149-C6789DC76A06}">
      <dsp:nvSpPr>
        <dsp:cNvPr id="0" name=""/>
        <dsp:cNvSpPr/>
      </dsp:nvSpPr>
      <dsp:spPr>
        <a:xfrm rot="16154301">
          <a:off x="5103510" y="1843766"/>
          <a:ext cx="415996" cy="6689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5166739" y="2039942"/>
        <a:ext cx="291197" cy="401348"/>
      </dsp:txXfrm>
    </dsp:sp>
    <dsp:sp modelId="{25CF1155-2849-5E4B-9EE7-7F68CAE0FDED}">
      <dsp:nvSpPr>
        <dsp:cNvPr id="0" name=""/>
        <dsp:cNvSpPr/>
      </dsp:nvSpPr>
      <dsp:spPr>
        <a:xfrm>
          <a:off x="4409041" y="3463"/>
          <a:ext cx="1770649" cy="1770649"/>
        </a:xfrm>
        <a:prstGeom prst="ellipse">
          <a:avLst/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Medicine &amp; Science</a:t>
          </a:r>
          <a:endParaRPr lang="en-US" sz="2000" kern="1200" dirty="0"/>
        </a:p>
      </dsp:txBody>
      <dsp:txXfrm>
        <a:off x="4668347" y="262769"/>
        <a:ext cx="1252037" cy="1252037"/>
      </dsp:txXfrm>
    </dsp:sp>
    <dsp:sp modelId="{A8A4CB06-64D9-524A-BEC7-6AADEA5C9BAC}">
      <dsp:nvSpPr>
        <dsp:cNvPr id="0" name=""/>
        <dsp:cNvSpPr/>
      </dsp:nvSpPr>
      <dsp:spPr>
        <a:xfrm rot="19285714">
          <a:off x="6188327" y="2357417"/>
          <a:ext cx="415870" cy="6689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6201936" y="2530093"/>
        <a:ext cx="291109" cy="401348"/>
      </dsp:txXfrm>
    </dsp:sp>
    <dsp:sp modelId="{00F40024-1518-A343-8585-53F11B7D6D38}">
      <dsp:nvSpPr>
        <dsp:cNvPr id="0" name=""/>
        <dsp:cNvSpPr/>
      </dsp:nvSpPr>
      <dsp:spPr>
        <a:xfrm>
          <a:off x="6519051" y="1002605"/>
          <a:ext cx="1770649" cy="1770649"/>
        </a:xfrm>
        <a:prstGeom prst="ellipse">
          <a:avLst/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Math</a:t>
          </a:r>
          <a:endParaRPr lang="en-US" sz="2000" kern="1200" dirty="0"/>
        </a:p>
      </dsp:txBody>
      <dsp:txXfrm>
        <a:off x="6778357" y="1261911"/>
        <a:ext cx="1252037" cy="1252037"/>
      </dsp:txXfrm>
    </dsp:sp>
    <dsp:sp modelId="{2D4AD64C-E7DB-5743-94BB-265B4774AF15}">
      <dsp:nvSpPr>
        <dsp:cNvPr id="0" name=""/>
        <dsp:cNvSpPr/>
      </dsp:nvSpPr>
      <dsp:spPr>
        <a:xfrm rot="771429">
          <a:off x="6451760" y="3511591"/>
          <a:ext cx="415870" cy="6689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6453324" y="3631492"/>
        <a:ext cx="291109" cy="401348"/>
      </dsp:txXfrm>
    </dsp:sp>
    <dsp:sp modelId="{65323FED-19AB-954E-BC36-4D2FD301C8B9}">
      <dsp:nvSpPr>
        <dsp:cNvPr id="0" name=""/>
        <dsp:cNvSpPr/>
      </dsp:nvSpPr>
      <dsp:spPr>
        <a:xfrm>
          <a:off x="7031467" y="3247646"/>
          <a:ext cx="1770649" cy="1770649"/>
        </a:xfrm>
        <a:prstGeom prst="ellipse">
          <a:avLst/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Astronomy</a:t>
          </a:r>
          <a:endParaRPr lang="en-US" sz="2000" kern="1200" dirty="0"/>
        </a:p>
      </dsp:txBody>
      <dsp:txXfrm>
        <a:off x="7290773" y="3506952"/>
        <a:ext cx="1252037" cy="1252037"/>
      </dsp:txXfrm>
    </dsp:sp>
    <dsp:sp modelId="{C496ECC8-10BA-6942-90C6-4331773F9598}">
      <dsp:nvSpPr>
        <dsp:cNvPr id="0" name=""/>
        <dsp:cNvSpPr/>
      </dsp:nvSpPr>
      <dsp:spPr>
        <a:xfrm rot="3857143">
          <a:off x="5713638" y="4437167"/>
          <a:ext cx="415870" cy="6689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748953" y="4514746"/>
        <a:ext cx="291109" cy="401348"/>
      </dsp:txXfrm>
    </dsp:sp>
    <dsp:sp modelId="{66B3FE47-000E-4B4D-BE02-62B43216231C}">
      <dsp:nvSpPr>
        <dsp:cNvPr id="0" name=""/>
        <dsp:cNvSpPr/>
      </dsp:nvSpPr>
      <dsp:spPr>
        <a:xfrm>
          <a:off x="5595709" y="5048030"/>
          <a:ext cx="1770649" cy="1770649"/>
        </a:xfrm>
        <a:prstGeom prst="ellipse">
          <a:avLst/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Art</a:t>
          </a:r>
          <a:endParaRPr lang="en-US" sz="2000" kern="1200" dirty="0"/>
        </a:p>
      </dsp:txBody>
      <dsp:txXfrm>
        <a:off x="5855015" y="5307336"/>
        <a:ext cx="1252037" cy="1252037"/>
      </dsp:txXfrm>
    </dsp:sp>
    <dsp:sp modelId="{E9482297-D1A8-9549-B656-8CBB28822DD6}">
      <dsp:nvSpPr>
        <dsp:cNvPr id="0" name=""/>
        <dsp:cNvSpPr/>
      </dsp:nvSpPr>
      <dsp:spPr>
        <a:xfrm rot="6942857">
          <a:off x="4529782" y="4437167"/>
          <a:ext cx="415870" cy="6689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4619228" y="4514746"/>
        <a:ext cx="291109" cy="401348"/>
      </dsp:txXfrm>
    </dsp:sp>
    <dsp:sp modelId="{ACDCE874-D587-E84D-AFD1-E71BE4CBB03E}">
      <dsp:nvSpPr>
        <dsp:cNvPr id="0" name=""/>
        <dsp:cNvSpPr/>
      </dsp:nvSpPr>
      <dsp:spPr>
        <a:xfrm>
          <a:off x="3292932" y="5048030"/>
          <a:ext cx="1770649" cy="1770649"/>
        </a:xfrm>
        <a:prstGeom prst="ellipse">
          <a:avLst/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Philosophy</a:t>
          </a:r>
          <a:endParaRPr lang="en-US" sz="2000" kern="1200" dirty="0"/>
        </a:p>
      </dsp:txBody>
      <dsp:txXfrm>
        <a:off x="3552238" y="5307336"/>
        <a:ext cx="1252037" cy="1252037"/>
      </dsp:txXfrm>
    </dsp:sp>
    <dsp:sp modelId="{9D1730A4-9BD8-364C-A36F-86C4F35B9409}">
      <dsp:nvSpPr>
        <dsp:cNvPr id="0" name=""/>
        <dsp:cNvSpPr/>
      </dsp:nvSpPr>
      <dsp:spPr>
        <a:xfrm rot="10028571">
          <a:off x="3791660" y="3511591"/>
          <a:ext cx="415870" cy="6689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3914857" y="3631492"/>
        <a:ext cx="291109" cy="401348"/>
      </dsp:txXfrm>
    </dsp:sp>
    <dsp:sp modelId="{993CB680-2462-C049-AFAA-144FA0D8CB1F}">
      <dsp:nvSpPr>
        <dsp:cNvPr id="0" name=""/>
        <dsp:cNvSpPr/>
      </dsp:nvSpPr>
      <dsp:spPr>
        <a:xfrm>
          <a:off x="1857174" y="3247646"/>
          <a:ext cx="1770649" cy="1770649"/>
        </a:xfrm>
        <a:prstGeom prst="ellipse">
          <a:avLst/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Optics</a:t>
          </a:r>
          <a:endParaRPr lang="en-US" sz="2000" kern="1200" dirty="0"/>
        </a:p>
      </dsp:txBody>
      <dsp:txXfrm>
        <a:off x="2116480" y="3506952"/>
        <a:ext cx="1252037" cy="1252037"/>
      </dsp:txXfrm>
    </dsp:sp>
    <dsp:sp modelId="{36A1E1E1-13D2-B94C-AE8F-C5237A436C72}">
      <dsp:nvSpPr>
        <dsp:cNvPr id="0" name=""/>
        <dsp:cNvSpPr/>
      </dsp:nvSpPr>
      <dsp:spPr>
        <a:xfrm rot="13114286">
          <a:off x="4055093" y="2357417"/>
          <a:ext cx="415870" cy="6689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4166245" y="2530093"/>
        <a:ext cx="291109" cy="401348"/>
      </dsp:txXfrm>
    </dsp:sp>
    <dsp:sp modelId="{80621E87-4824-C74D-A707-6762C0525B52}">
      <dsp:nvSpPr>
        <dsp:cNvPr id="0" name=""/>
        <dsp:cNvSpPr/>
      </dsp:nvSpPr>
      <dsp:spPr>
        <a:xfrm>
          <a:off x="2369590" y="1002605"/>
          <a:ext cx="1770649" cy="1770649"/>
        </a:xfrm>
        <a:prstGeom prst="ellipse">
          <a:avLst/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House of Wisdom</a:t>
          </a:r>
          <a:endParaRPr lang="en-US" sz="2000" kern="1200" dirty="0"/>
        </a:p>
      </dsp:txBody>
      <dsp:txXfrm>
        <a:off x="2628896" y="1261911"/>
        <a:ext cx="1252037" cy="1252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0F81-EAA9-1E43-9B93-ED9EBA373A61}" type="datetimeFigureOut">
              <a:rPr lang="en-US" smtClean="0"/>
              <a:pPr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B77E-C64A-9148-A67A-455DA599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0F81-EAA9-1E43-9B93-ED9EBA373A61}" type="datetimeFigureOut">
              <a:rPr lang="en-US" smtClean="0"/>
              <a:pPr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B77E-C64A-9148-A67A-455DA599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0F81-EAA9-1E43-9B93-ED9EBA373A61}" type="datetimeFigureOut">
              <a:rPr lang="en-US" smtClean="0"/>
              <a:pPr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B77E-C64A-9148-A67A-455DA599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0F81-EAA9-1E43-9B93-ED9EBA373A61}" type="datetimeFigureOut">
              <a:rPr lang="en-US" smtClean="0"/>
              <a:pPr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B77E-C64A-9148-A67A-455DA599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0F81-EAA9-1E43-9B93-ED9EBA373A61}" type="datetimeFigureOut">
              <a:rPr lang="en-US" smtClean="0"/>
              <a:pPr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B77E-C64A-9148-A67A-455DA599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0F81-EAA9-1E43-9B93-ED9EBA373A61}" type="datetimeFigureOut">
              <a:rPr lang="en-US" smtClean="0"/>
              <a:pPr/>
              <a:t>10/4/12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B77E-C64A-9148-A67A-455DA599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0F81-EAA9-1E43-9B93-ED9EBA373A61}" type="datetimeFigureOut">
              <a:rPr lang="en-US" smtClean="0"/>
              <a:pPr/>
              <a:t>10/4/12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B77E-C64A-9148-A67A-455DA599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0F81-EAA9-1E43-9B93-ED9EBA373A61}" type="datetimeFigureOut">
              <a:rPr lang="en-US" smtClean="0"/>
              <a:pPr/>
              <a:t>10/4/12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B77E-C64A-9148-A67A-455DA599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0F81-EAA9-1E43-9B93-ED9EBA373A61}" type="datetimeFigureOut">
              <a:rPr lang="en-US" smtClean="0"/>
              <a:pPr/>
              <a:t>10/4/12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B77E-C64A-9148-A67A-455DA599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0F81-EAA9-1E43-9B93-ED9EBA373A61}" type="datetimeFigureOut">
              <a:rPr lang="en-US" smtClean="0"/>
              <a:pPr/>
              <a:t>10/4/12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B77E-C64A-9148-A67A-455DA599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0F81-EAA9-1E43-9B93-ED9EBA373A61}" type="datetimeFigureOut">
              <a:rPr lang="en-US" smtClean="0"/>
              <a:pPr/>
              <a:t>10/4/12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B77E-C64A-9148-A67A-455DA599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50000">
              <a:schemeClr val="bg2">
                <a:lumMod val="50000"/>
              </a:schemeClr>
            </a:gs>
            <a:gs pos="100000">
              <a:srgbClr val="00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30F81-EAA9-1E43-9B93-ED9EBA373A61}" type="datetimeFigureOut">
              <a:rPr lang="en-US" smtClean="0"/>
              <a:pPr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2B77E-C64A-9148-A67A-455DA599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Muslim Achievements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10 Sec. 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Islamic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Optics</a:t>
            </a:r>
          </a:p>
          <a:p>
            <a:pPr lvl="1"/>
            <a:r>
              <a:rPr lang="en-US" dirty="0" smtClean="0"/>
              <a:t>Revolutionized ideas about vision</a:t>
            </a:r>
          </a:p>
          <a:p>
            <a:pPr lvl="1"/>
            <a:r>
              <a:rPr lang="en-US" dirty="0" smtClean="0"/>
              <a:t>Developed </a:t>
            </a:r>
            <a:r>
              <a:rPr lang="en-US" dirty="0" smtClean="0"/>
              <a:t>first lenses for telescopes and microscopes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104" y="3931930"/>
            <a:ext cx="3302000" cy="2463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0054" y="3538230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i="1" dirty="0"/>
              <a:t>How did Islamic religious obligation lead to advancements in astronomy by Muslim scientist?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i="1" dirty="0"/>
              <a:t>During the Golden Age of Islam, what was </a:t>
            </a:r>
            <a:r>
              <a:rPr lang="en-US" b="1" i="1" dirty="0" smtClean="0"/>
              <a:t>tolerated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i="1" dirty="0" smtClean="0"/>
              <a:t>Why </a:t>
            </a:r>
            <a:r>
              <a:rPr lang="en-US" b="1" i="1" dirty="0"/>
              <a:t>was Baghdad’s House of Wisdom significant?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13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en-US" b="1" i="1" dirty="0" smtClean="0"/>
              <a:t>What was the preferred method of research of Muslim scientist?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5. The </a:t>
            </a:r>
            <a:r>
              <a:rPr lang="en-US" b="1" i="1" dirty="0"/>
              <a:t>Gold Age of Islam was BEST known for advances in what 3 areas?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6. The </a:t>
            </a:r>
            <a:r>
              <a:rPr lang="en-US" b="1" i="1" dirty="0"/>
              <a:t>common use of Arabic numerals in math allowed Muslim traders to do what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0612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i="1" dirty="0"/>
              <a:t>How did Islamic religious obligation lead to advancements in astronomy by Muslim scientist</a:t>
            </a:r>
            <a:r>
              <a:rPr lang="en-US" b="1" i="1" dirty="0" smtClean="0"/>
              <a:t>? </a:t>
            </a:r>
            <a:r>
              <a:rPr lang="en-US" b="1" i="1" dirty="0" smtClean="0">
                <a:solidFill>
                  <a:srgbClr val="FFFF00"/>
                </a:solidFill>
              </a:rPr>
              <a:t>They had to know which direction Mecca was so they could pray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i="1" dirty="0"/>
              <a:t>During the Golden Age of Islam, what was </a:t>
            </a:r>
            <a:r>
              <a:rPr lang="en-US" b="1" i="1" dirty="0" smtClean="0"/>
              <a:t>tolerated? </a:t>
            </a:r>
            <a:r>
              <a:rPr lang="en-US" b="1" i="1" dirty="0" smtClean="0">
                <a:solidFill>
                  <a:srgbClr val="FFFF00"/>
                </a:solidFill>
              </a:rPr>
              <a:t>Other religions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i="1" dirty="0" smtClean="0"/>
              <a:t>Why </a:t>
            </a:r>
            <a:r>
              <a:rPr lang="en-US" b="1" i="1" dirty="0"/>
              <a:t>was Baghdad’s House of Wisdom significant</a:t>
            </a:r>
            <a:r>
              <a:rPr lang="en-US" b="1" i="1" dirty="0" smtClean="0"/>
              <a:t>? </a:t>
            </a:r>
            <a:r>
              <a:rPr lang="en-US" b="1" i="1" dirty="0" smtClean="0">
                <a:solidFill>
                  <a:srgbClr val="FFFF00"/>
                </a:solidFill>
              </a:rPr>
              <a:t>Scientific and philosophical text were translated into Arabic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634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4"/>
            </a:pPr>
            <a:r>
              <a:rPr lang="en-US" b="1" i="1" dirty="0" smtClean="0"/>
              <a:t>What was the preferred method of research of Muslim scientist?</a:t>
            </a:r>
            <a:r>
              <a:rPr lang="en-US" b="1" i="1" dirty="0" smtClean="0">
                <a:solidFill>
                  <a:srgbClr val="FFFF00"/>
                </a:solidFill>
              </a:rPr>
              <a:t> Experiments in a laboratory setting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5. The </a:t>
            </a:r>
            <a:r>
              <a:rPr lang="en-US" b="1" i="1" dirty="0"/>
              <a:t>Gold Age of Islam was BEST known for advances in what 3 areas</a:t>
            </a:r>
            <a:r>
              <a:rPr lang="en-US" b="1" i="1" dirty="0" smtClean="0"/>
              <a:t>? </a:t>
            </a:r>
            <a:r>
              <a:rPr lang="en-US" b="1" i="1" dirty="0" smtClean="0">
                <a:solidFill>
                  <a:srgbClr val="FFFF00"/>
                </a:solidFill>
              </a:rPr>
              <a:t>Mathematics, science and medicine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6. The </a:t>
            </a:r>
            <a:r>
              <a:rPr lang="en-US" b="1" i="1" dirty="0"/>
              <a:t>common use of Arabic numerals in math allowed Muslim traders to do </a:t>
            </a:r>
            <a:r>
              <a:rPr lang="en-US" b="1" i="1" dirty="0" smtClean="0"/>
              <a:t>what</a:t>
            </a:r>
            <a:r>
              <a:rPr lang="en-US" dirty="0" smtClean="0"/>
              <a:t>? </a:t>
            </a:r>
            <a:r>
              <a:rPr lang="en-US" b="1" dirty="0" smtClean="0">
                <a:solidFill>
                  <a:srgbClr val="FFFF00"/>
                </a:solidFill>
              </a:rPr>
              <a:t>Interact with </a:t>
            </a:r>
            <a:r>
              <a:rPr lang="en-US" b="1" smtClean="0">
                <a:solidFill>
                  <a:srgbClr val="FFFF00"/>
                </a:solidFill>
              </a:rPr>
              <a:t>European merchants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39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695483"/>
              </p:ext>
            </p:extLst>
          </p:nvPr>
        </p:nvGraphicFramePr>
        <p:xfrm>
          <a:off x="-659172" y="20487"/>
          <a:ext cx="10659291" cy="6822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4349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659172" y="20487"/>
          <a:ext cx="10659291" cy="6822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Age of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Influence of Muslims grew as the empire reached more and more people</a:t>
            </a:r>
          </a:p>
          <a:p>
            <a:r>
              <a:rPr lang="en-US" sz="2800" dirty="0" smtClean="0"/>
              <a:t>Riches flowed into the empire from all over Europe, Asia and Africa.</a:t>
            </a:r>
          </a:p>
          <a:p>
            <a:r>
              <a:rPr lang="en-US" sz="2800" dirty="0" smtClean="0"/>
              <a:t>Scholars preserved existing knowledge and produced an enormous body of learning</a:t>
            </a:r>
          </a:p>
          <a:p>
            <a:r>
              <a:rPr lang="en-US" sz="2800" dirty="0" smtClean="0"/>
              <a:t>*Muslims became tolerant of several other religions</a:t>
            </a:r>
          </a:p>
          <a:p>
            <a:r>
              <a:rPr lang="en-US" sz="2800" dirty="0" smtClean="0"/>
              <a:t>*Best known for its advances in mathematics, science and medicine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3840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Islamic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525963"/>
          </a:xfrm>
        </p:spPr>
        <p:txBody>
          <a:bodyPr/>
          <a:lstStyle/>
          <a:p>
            <a:r>
              <a:rPr lang="en-US" sz="2800" dirty="0" smtClean="0"/>
              <a:t>Baghdad’s House </a:t>
            </a:r>
            <a:r>
              <a:rPr lang="en-US" sz="2800" dirty="0" smtClean="0"/>
              <a:t>of Wisdom </a:t>
            </a:r>
          </a:p>
          <a:p>
            <a:pPr lvl="1"/>
            <a:r>
              <a:rPr lang="en-US" dirty="0" smtClean="0"/>
              <a:t>Combination library, academy, and translation center</a:t>
            </a:r>
          </a:p>
          <a:p>
            <a:pPr lvl="1"/>
            <a:r>
              <a:rPr lang="en-US" dirty="0" smtClean="0"/>
              <a:t>*Translated texts from Greece, India, Persia, and other places into Arabic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905000"/>
            <a:ext cx="30480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Islamic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Medicine &amp; Science</a:t>
            </a:r>
          </a:p>
          <a:p>
            <a:pPr lvl="1"/>
            <a:r>
              <a:rPr lang="en-US" dirty="0" smtClean="0"/>
              <a:t>Solved issues through observation rather than logic</a:t>
            </a:r>
          </a:p>
          <a:p>
            <a:pPr lvl="1"/>
            <a:r>
              <a:rPr lang="en-US" dirty="0" smtClean="0"/>
              <a:t>*Used experiments in lab </a:t>
            </a:r>
            <a:r>
              <a:rPr lang="en-US" dirty="0" smtClean="0"/>
              <a:t>settings(preferred method of research) </a:t>
            </a:r>
            <a:r>
              <a:rPr lang="en-US" dirty="0" smtClean="0"/>
              <a:t>to write comprehensive medical </a:t>
            </a:r>
            <a:r>
              <a:rPr lang="en-US" dirty="0" smtClean="0"/>
              <a:t>reference </a:t>
            </a:r>
            <a:r>
              <a:rPr lang="en-US" dirty="0" smtClean="0"/>
              <a:t>books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4282" y="4216236"/>
            <a:ext cx="2502518" cy="244690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Islamic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</a:t>
            </a:r>
          </a:p>
          <a:p>
            <a:pPr lvl="1"/>
            <a:r>
              <a:rPr lang="en-US" dirty="0" smtClean="0"/>
              <a:t>Believed math was the basis for all knowledge</a:t>
            </a:r>
          </a:p>
          <a:p>
            <a:pPr lvl="1"/>
            <a:r>
              <a:rPr lang="en-US" dirty="0" smtClean="0"/>
              <a:t>Al</a:t>
            </a:r>
            <a:r>
              <a:rPr lang="en-US" dirty="0" smtClean="0"/>
              <a:t>-</a:t>
            </a:r>
            <a:r>
              <a:rPr lang="en-US" dirty="0" err="1" smtClean="0"/>
              <a:t>Kwarizmi</a:t>
            </a:r>
            <a:r>
              <a:rPr lang="en-US" dirty="0" smtClean="0"/>
              <a:t> developed Al-</a:t>
            </a:r>
            <a:r>
              <a:rPr lang="en-US" dirty="0" err="1" smtClean="0"/>
              <a:t>Jabr</a:t>
            </a:r>
            <a:r>
              <a:rPr lang="en-US" dirty="0" smtClean="0"/>
              <a:t>, later became Algebra</a:t>
            </a:r>
          </a:p>
          <a:p>
            <a:pPr lvl="1"/>
            <a:r>
              <a:rPr lang="en-US" dirty="0" smtClean="0"/>
              <a:t>*Developed the Arabic numeral which allowed Muslim traders to interact with European merchants ( example of Islamic influence on Western civilization)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9003" y="5070738"/>
            <a:ext cx="3694753" cy="151031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Islamic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40585" cy="4525963"/>
          </a:xfrm>
        </p:spPr>
        <p:txBody>
          <a:bodyPr/>
          <a:lstStyle/>
          <a:p>
            <a:r>
              <a:rPr lang="en-US" dirty="0" smtClean="0"/>
              <a:t>Astronomy</a:t>
            </a:r>
          </a:p>
          <a:p>
            <a:pPr lvl="1"/>
            <a:r>
              <a:rPr lang="en-US" dirty="0" smtClean="0"/>
              <a:t>Observed and charted stars, comets, and planets</a:t>
            </a:r>
          </a:p>
          <a:p>
            <a:pPr lvl="1"/>
            <a:r>
              <a:rPr lang="en-US" dirty="0" smtClean="0"/>
              <a:t>*Religious obligation lead to advancement in astronomy since the Muslims must know the precise direction of Mecca during mandatory prayer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7785" y="1822450"/>
            <a:ext cx="3389015" cy="428710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Islamic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images of people could be created because only Allah could create life</a:t>
            </a:r>
          </a:p>
          <a:p>
            <a:pPr lvl="1"/>
            <a:r>
              <a:rPr lang="en-US" dirty="0" smtClean="0"/>
              <a:t>*Calligraphy (art of beautiful handwriting) became very popular</a:t>
            </a:r>
          </a:p>
          <a:p>
            <a:pPr lvl="1"/>
            <a:r>
              <a:rPr lang="en-US" dirty="0" smtClean="0"/>
              <a:t>Calligraphy </a:t>
            </a:r>
            <a:r>
              <a:rPr lang="en-US" dirty="0" smtClean="0"/>
              <a:t>is </a:t>
            </a:r>
            <a:r>
              <a:rPr lang="en-US" dirty="0" smtClean="0"/>
              <a:t>the </a:t>
            </a:r>
            <a:r>
              <a:rPr lang="en-US" dirty="0" smtClean="0"/>
              <a:t>greatest form of                                                       cultural blending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3988" y="4281139"/>
            <a:ext cx="2609210" cy="206967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Islamic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</a:p>
          <a:p>
            <a:pPr lvl="1"/>
            <a:r>
              <a:rPr lang="en-US" dirty="0" smtClean="0"/>
              <a:t>Translated </a:t>
            </a:r>
            <a:r>
              <a:rPr lang="en-US" dirty="0" smtClean="0"/>
              <a:t>works of Aristotle and Plato and attempted to blend European culture with Islamic culture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595" y="3722232"/>
            <a:ext cx="1952077" cy="28806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9592" y="3707265"/>
            <a:ext cx="2806700" cy="2895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499</Words>
  <Application>Microsoft Macintosh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Muslim Achievements</vt:lpstr>
      <vt:lpstr>PowerPoint Presentation</vt:lpstr>
      <vt:lpstr>Golden Age of Islam</vt:lpstr>
      <vt:lpstr>Islamic Achievements</vt:lpstr>
      <vt:lpstr>Islamic Achievements</vt:lpstr>
      <vt:lpstr>Islamic Achievements</vt:lpstr>
      <vt:lpstr>Islamic Achievements</vt:lpstr>
      <vt:lpstr>Islamic Achievements</vt:lpstr>
      <vt:lpstr>Islamic Achievements</vt:lpstr>
      <vt:lpstr>Islamic Achievements</vt:lpstr>
      <vt:lpstr>Quick Review</vt:lpstr>
      <vt:lpstr>PowerPoint Presentation</vt:lpstr>
      <vt:lpstr>Quick Review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Muslim Achievements</dc:title>
  <dc:creator>Default User</dc:creator>
  <cp:lastModifiedBy>Technology  Services Department</cp:lastModifiedBy>
  <cp:revision>6</cp:revision>
  <cp:lastPrinted>2012-10-04T14:56:52Z</cp:lastPrinted>
  <dcterms:created xsi:type="dcterms:W3CDTF">2011-10-20T03:29:31Z</dcterms:created>
  <dcterms:modified xsi:type="dcterms:W3CDTF">2012-10-04T16:52:49Z</dcterms:modified>
</cp:coreProperties>
</file>