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6858000" cy="9144000" type="screen4x3"/>
  <p:notesSz cx="7053263"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10" d="100"/>
          <a:sy n="110" d="100"/>
        </p:scale>
        <p:origin x="-2586" y="-72"/>
      </p:cViewPr>
      <p:guideLst>
        <p:guide orient="horz" pos="2880"/>
        <p:guide pos="216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8"/>
            <a:ext cx="5829300" cy="1960033"/>
          </a:xfrm>
        </p:spPr>
        <p:txBody>
          <a:bodyPr/>
          <a:lstStyle/>
          <a:p>
            <a:r>
              <a:rPr lang="en-US" smtClean="0"/>
              <a:t>Click to edit Master title style</a:t>
            </a:r>
            <a:endParaRPr lang="en-US"/>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7BABDF1-D143-41FD-B701-F6D8C5B45DEF}" type="datetimeFigureOut">
              <a:rPr lang="en-US" smtClean="0"/>
              <a:t>5/26/2015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0B9499-E9C1-40A6-813C-74A76C47334D}" type="slidenum">
              <a:rPr lang="en-US" smtClean="0"/>
              <a:t>‹#›</a:t>
            </a:fld>
            <a:endParaRPr lang="en-US"/>
          </a:p>
        </p:txBody>
      </p:sp>
    </p:spTree>
    <p:extLst>
      <p:ext uri="{BB962C8B-B14F-4D97-AF65-F5344CB8AC3E}">
        <p14:creationId xmlns:p14="http://schemas.microsoft.com/office/powerpoint/2010/main" val="28083509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7BABDF1-D143-41FD-B701-F6D8C5B45DEF}" type="datetimeFigureOut">
              <a:rPr lang="en-US" smtClean="0"/>
              <a:t>5/26/2015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0B9499-E9C1-40A6-813C-74A76C47334D}" type="slidenum">
              <a:rPr lang="en-US" smtClean="0"/>
              <a:t>‹#›</a:t>
            </a:fld>
            <a:endParaRPr lang="en-US"/>
          </a:p>
        </p:txBody>
      </p:sp>
    </p:spTree>
    <p:extLst>
      <p:ext uri="{BB962C8B-B14F-4D97-AF65-F5344CB8AC3E}">
        <p14:creationId xmlns:p14="http://schemas.microsoft.com/office/powerpoint/2010/main" val="8101111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729037" y="488951"/>
            <a:ext cx="1157288" cy="104013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57175" y="488951"/>
            <a:ext cx="3357563" cy="104013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7BABDF1-D143-41FD-B701-F6D8C5B45DEF}" type="datetimeFigureOut">
              <a:rPr lang="en-US" smtClean="0"/>
              <a:t>5/26/2015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0B9499-E9C1-40A6-813C-74A76C47334D}" type="slidenum">
              <a:rPr lang="en-US" smtClean="0"/>
              <a:t>‹#›</a:t>
            </a:fld>
            <a:endParaRPr lang="en-US"/>
          </a:p>
        </p:txBody>
      </p:sp>
    </p:spTree>
    <p:extLst>
      <p:ext uri="{BB962C8B-B14F-4D97-AF65-F5344CB8AC3E}">
        <p14:creationId xmlns:p14="http://schemas.microsoft.com/office/powerpoint/2010/main" val="40640162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7BABDF1-D143-41FD-B701-F6D8C5B45DEF}" type="datetimeFigureOut">
              <a:rPr lang="en-US" smtClean="0"/>
              <a:t>5/26/2015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0B9499-E9C1-40A6-813C-74A76C47334D}" type="slidenum">
              <a:rPr lang="en-US" smtClean="0"/>
              <a:t>‹#›</a:t>
            </a:fld>
            <a:endParaRPr lang="en-US"/>
          </a:p>
        </p:txBody>
      </p:sp>
    </p:spTree>
    <p:extLst>
      <p:ext uri="{BB962C8B-B14F-4D97-AF65-F5344CB8AC3E}">
        <p14:creationId xmlns:p14="http://schemas.microsoft.com/office/powerpoint/2010/main" val="25853678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7BABDF1-D143-41FD-B701-F6D8C5B45DEF}" type="datetimeFigureOut">
              <a:rPr lang="en-US" smtClean="0"/>
              <a:t>5/26/2015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0B9499-E9C1-40A6-813C-74A76C47334D}" type="slidenum">
              <a:rPr lang="en-US" smtClean="0"/>
              <a:t>‹#›</a:t>
            </a:fld>
            <a:endParaRPr lang="en-US"/>
          </a:p>
        </p:txBody>
      </p:sp>
    </p:spTree>
    <p:extLst>
      <p:ext uri="{BB962C8B-B14F-4D97-AF65-F5344CB8AC3E}">
        <p14:creationId xmlns:p14="http://schemas.microsoft.com/office/powerpoint/2010/main" val="37142671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57175"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628900"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7BABDF1-D143-41FD-B701-F6D8C5B45DEF}" type="datetimeFigureOut">
              <a:rPr lang="en-US" smtClean="0"/>
              <a:t>5/26/2015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0B9499-E9C1-40A6-813C-74A76C47334D}" type="slidenum">
              <a:rPr lang="en-US" smtClean="0"/>
              <a:t>‹#›</a:t>
            </a:fld>
            <a:endParaRPr lang="en-US"/>
          </a:p>
        </p:txBody>
      </p:sp>
    </p:spTree>
    <p:extLst>
      <p:ext uri="{BB962C8B-B14F-4D97-AF65-F5344CB8AC3E}">
        <p14:creationId xmlns:p14="http://schemas.microsoft.com/office/powerpoint/2010/main" val="40753522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6184"/>
            <a:ext cx="6172200" cy="1524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7BABDF1-D143-41FD-B701-F6D8C5B45DEF}" type="datetimeFigureOut">
              <a:rPr lang="en-US" smtClean="0"/>
              <a:t>5/26/2015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70B9499-E9C1-40A6-813C-74A76C47334D}" type="slidenum">
              <a:rPr lang="en-US" smtClean="0"/>
              <a:t>‹#›</a:t>
            </a:fld>
            <a:endParaRPr lang="en-US"/>
          </a:p>
        </p:txBody>
      </p:sp>
    </p:spTree>
    <p:extLst>
      <p:ext uri="{BB962C8B-B14F-4D97-AF65-F5344CB8AC3E}">
        <p14:creationId xmlns:p14="http://schemas.microsoft.com/office/powerpoint/2010/main" val="32272894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7BABDF1-D143-41FD-B701-F6D8C5B45DEF}" type="datetimeFigureOut">
              <a:rPr lang="en-US" smtClean="0"/>
              <a:t>5/26/2015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70B9499-E9C1-40A6-813C-74A76C47334D}" type="slidenum">
              <a:rPr lang="en-US" smtClean="0"/>
              <a:t>‹#›</a:t>
            </a:fld>
            <a:endParaRPr lang="en-US"/>
          </a:p>
        </p:txBody>
      </p:sp>
    </p:spTree>
    <p:extLst>
      <p:ext uri="{BB962C8B-B14F-4D97-AF65-F5344CB8AC3E}">
        <p14:creationId xmlns:p14="http://schemas.microsoft.com/office/powerpoint/2010/main" val="25114251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7BABDF1-D143-41FD-B701-F6D8C5B45DEF}" type="datetimeFigureOut">
              <a:rPr lang="en-US" smtClean="0"/>
              <a:t>5/26/2015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70B9499-E9C1-40A6-813C-74A76C47334D}" type="slidenum">
              <a:rPr lang="en-US" smtClean="0"/>
              <a:t>‹#›</a:t>
            </a:fld>
            <a:endParaRPr lang="en-US"/>
          </a:p>
        </p:txBody>
      </p:sp>
    </p:spTree>
    <p:extLst>
      <p:ext uri="{BB962C8B-B14F-4D97-AF65-F5344CB8AC3E}">
        <p14:creationId xmlns:p14="http://schemas.microsoft.com/office/powerpoint/2010/main" val="15643121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4067"/>
            <a:ext cx="2256235" cy="154940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7BABDF1-D143-41FD-B701-F6D8C5B45DEF}" type="datetimeFigureOut">
              <a:rPr lang="en-US" smtClean="0"/>
              <a:t>5/26/2015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0B9499-E9C1-40A6-813C-74A76C47334D}" type="slidenum">
              <a:rPr lang="en-US" smtClean="0"/>
              <a:t>‹#›</a:t>
            </a:fld>
            <a:endParaRPr lang="en-US"/>
          </a:p>
        </p:txBody>
      </p:sp>
    </p:spTree>
    <p:extLst>
      <p:ext uri="{BB962C8B-B14F-4D97-AF65-F5344CB8AC3E}">
        <p14:creationId xmlns:p14="http://schemas.microsoft.com/office/powerpoint/2010/main" val="24086005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0"/>
            <a:ext cx="4114800" cy="755651"/>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7BABDF1-D143-41FD-B701-F6D8C5B45DEF}" type="datetimeFigureOut">
              <a:rPr lang="en-US" smtClean="0"/>
              <a:t>5/26/2015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0B9499-E9C1-40A6-813C-74A76C47334D}" type="slidenum">
              <a:rPr lang="en-US" smtClean="0"/>
              <a:t>‹#›</a:t>
            </a:fld>
            <a:endParaRPr lang="en-US"/>
          </a:p>
        </p:txBody>
      </p:sp>
    </p:spTree>
    <p:extLst>
      <p:ext uri="{BB962C8B-B14F-4D97-AF65-F5344CB8AC3E}">
        <p14:creationId xmlns:p14="http://schemas.microsoft.com/office/powerpoint/2010/main" val="306642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97BABDF1-D143-41FD-B701-F6D8C5B45DEF}" type="datetimeFigureOut">
              <a:rPr lang="en-US" smtClean="0"/>
              <a:t>5/26/2015</a:t>
            </a:fld>
            <a:endParaRPr lang="en-US"/>
          </a:p>
        </p:txBody>
      </p:sp>
      <p:sp>
        <p:nvSpPr>
          <p:cNvPr id="5" name="Footer Placeholder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570B9499-E9C1-40A6-813C-74A76C47334D}" type="slidenum">
              <a:rPr lang="en-US" smtClean="0"/>
              <a:t>‹#›</a:t>
            </a:fld>
            <a:endParaRPr lang="en-US"/>
          </a:p>
        </p:txBody>
      </p:sp>
    </p:spTree>
    <p:extLst>
      <p:ext uri="{BB962C8B-B14F-4D97-AF65-F5344CB8AC3E}">
        <p14:creationId xmlns:p14="http://schemas.microsoft.com/office/powerpoint/2010/main" val="427437362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8600" y="152400"/>
            <a:ext cx="2590800" cy="276999"/>
          </a:xfrm>
          <a:prstGeom prst="rect">
            <a:avLst/>
          </a:prstGeom>
          <a:noFill/>
          <a:ln>
            <a:solidFill>
              <a:schemeClr val="tx1"/>
            </a:solidFill>
          </a:ln>
        </p:spPr>
        <p:txBody>
          <a:bodyPr wrap="square" rtlCol="0">
            <a:spAutoFit/>
          </a:bodyPr>
          <a:lstStyle/>
          <a:p>
            <a:r>
              <a:rPr lang="en-US" sz="1200" dirty="0" smtClean="0"/>
              <a:t>Name:</a:t>
            </a:r>
            <a:endParaRPr lang="en-US" sz="1200" dirty="0"/>
          </a:p>
        </p:txBody>
      </p:sp>
      <p:sp>
        <p:nvSpPr>
          <p:cNvPr id="5" name="TextBox 4"/>
          <p:cNvSpPr txBox="1"/>
          <p:nvPr/>
        </p:nvSpPr>
        <p:spPr>
          <a:xfrm>
            <a:off x="2971800" y="290899"/>
            <a:ext cx="3657600" cy="369332"/>
          </a:xfrm>
          <a:prstGeom prst="rect">
            <a:avLst/>
          </a:prstGeom>
          <a:noFill/>
        </p:spPr>
        <p:txBody>
          <a:bodyPr wrap="square" rtlCol="0">
            <a:spAutoFit/>
          </a:bodyPr>
          <a:lstStyle/>
          <a:p>
            <a:r>
              <a:rPr lang="en-US" dirty="0" smtClean="0"/>
              <a:t>Celebrating the Century: 1990-1999</a:t>
            </a:r>
            <a:endParaRPr lang="en-US" dirty="0"/>
          </a:p>
        </p:txBody>
      </p:sp>
      <p:sp>
        <p:nvSpPr>
          <p:cNvPr id="6" name="TextBox 5"/>
          <p:cNvSpPr txBox="1"/>
          <p:nvPr/>
        </p:nvSpPr>
        <p:spPr>
          <a:xfrm>
            <a:off x="228600" y="660231"/>
            <a:ext cx="6400800" cy="646331"/>
          </a:xfrm>
          <a:prstGeom prst="rect">
            <a:avLst/>
          </a:prstGeom>
          <a:noFill/>
          <a:ln>
            <a:solidFill>
              <a:schemeClr val="tx1"/>
            </a:solidFill>
          </a:ln>
        </p:spPr>
        <p:txBody>
          <a:bodyPr wrap="square" rtlCol="0">
            <a:spAutoFit/>
          </a:bodyPr>
          <a:lstStyle/>
          <a:p>
            <a:r>
              <a:rPr lang="en-US" sz="1200" dirty="0" smtClean="0"/>
              <a:t>August 1990-Saddam Hussein sent 500,000 soldiers to invade </a:t>
            </a:r>
            <a:r>
              <a:rPr lang="en-US" sz="1200" b="1" u="sng" dirty="0" smtClean="0"/>
              <a:t>Kuwait </a:t>
            </a:r>
            <a:r>
              <a:rPr lang="en-US" sz="1200" dirty="0" smtClean="0"/>
              <a:t>.  Hussein defied the UN Coalition.  He was then attacked in what is known as Desert  </a:t>
            </a:r>
            <a:r>
              <a:rPr lang="en-US" sz="1200" b="1" u="sng" dirty="0" smtClean="0"/>
              <a:t>Storm</a:t>
            </a:r>
            <a:r>
              <a:rPr lang="en-US" sz="1200" dirty="0" smtClean="0"/>
              <a:t>.  The Gulf War lasted 43 days.  The president during this time was George H.W. Bush</a:t>
            </a:r>
            <a:endParaRPr lang="en-US" sz="1200" dirty="0"/>
          </a:p>
        </p:txBody>
      </p:sp>
      <p:sp>
        <p:nvSpPr>
          <p:cNvPr id="7" name="Rounded Rectangle 6"/>
          <p:cNvSpPr/>
          <p:nvPr/>
        </p:nvSpPr>
        <p:spPr>
          <a:xfrm>
            <a:off x="228600" y="1371600"/>
            <a:ext cx="6477000" cy="2057400"/>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381000" y="1524000"/>
            <a:ext cx="6172200" cy="1785104"/>
          </a:xfrm>
          <a:prstGeom prst="rect">
            <a:avLst/>
          </a:prstGeom>
          <a:noFill/>
        </p:spPr>
        <p:txBody>
          <a:bodyPr wrap="square" rtlCol="0">
            <a:spAutoFit/>
          </a:bodyPr>
          <a:lstStyle/>
          <a:p>
            <a:r>
              <a:rPr lang="en-US" sz="1100" i="1" dirty="0" smtClean="0"/>
              <a:t>Music:  Don’t Stop Thinking About Tomorrow	Title:  BABY BOOMERS IN THE WHITE HOUSE</a:t>
            </a:r>
          </a:p>
          <a:p>
            <a:pPr marL="171450" indent="-171450">
              <a:buFont typeface="Arial" pitchFamily="34" charset="0"/>
              <a:buChar char="•"/>
            </a:pPr>
            <a:r>
              <a:rPr lang="en-US" sz="1100" dirty="0" smtClean="0"/>
              <a:t>Bill Clinton was   </a:t>
            </a:r>
            <a:r>
              <a:rPr lang="en-US" sz="1100" b="1" u="sng" dirty="0" smtClean="0"/>
              <a:t>46</a:t>
            </a:r>
            <a:r>
              <a:rPr lang="en-US" sz="1100" dirty="0" smtClean="0"/>
              <a:t> years old when elected in 1992.  Clinton was the third youngest elected president.  Clinton met President Kennedy thirty years earlier.  </a:t>
            </a:r>
          </a:p>
          <a:p>
            <a:pPr marL="171450" indent="-171450">
              <a:buFont typeface="Arial" pitchFamily="34" charset="0"/>
              <a:buChar char="•"/>
            </a:pPr>
            <a:r>
              <a:rPr lang="en-US" sz="1100" dirty="0" smtClean="0"/>
              <a:t>The ATF attacked a compound owned by the Branch </a:t>
            </a:r>
            <a:r>
              <a:rPr lang="en-US" sz="1100" dirty="0" err="1" smtClean="0"/>
              <a:t>Davidians</a:t>
            </a:r>
            <a:r>
              <a:rPr lang="en-US" sz="1100" dirty="0" smtClean="0"/>
              <a:t> in </a:t>
            </a:r>
            <a:r>
              <a:rPr lang="en-US" sz="1100" b="1" u="sng" dirty="0" smtClean="0"/>
              <a:t>Waco</a:t>
            </a:r>
            <a:r>
              <a:rPr lang="en-US" sz="1100" u="sng" dirty="0" smtClean="0"/>
              <a:t>, </a:t>
            </a:r>
            <a:r>
              <a:rPr lang="en-US" sz="1100" dirty="0" smtClean="0"/>
              <a:t>Texas.  5 </a:t>
            </a:r>
            <a:r>
              <a:rPr lang="en-US" sz="1100" dirty="0" err="1" smtClean="0"/>
              <a:t>Davidians</a:t>
            </a:r>
            <a:r>
              <a:rPr lang="en-US" sz="1100" dirty="0" smtClean="0"/>
              <a:t> and 4 agents were killed in the 51-day hold out.  It ended tragically on April 19, 1993.  Over 80 men, women and children perished in the flames.</a:t>
            </a:r>
          </a:p>
          <a:p>
            <a:pPr marL="171450" indent="-171450">
              <a:buFont typeface="Arial" pitchFamily="34" charset="0"/>
              <a:buChar char="•"/>
            </a:pPr>
            <a:r>
              <a:rPr lang="en-US" sz="1100" dirty="0" smtClean="0"/>
              <a:t>On the second anniversary of the Waco tragedy, an explosion in </a:t>
            </a:r>
            <a:r>
              <a:rPr lang="en-US" sz="1100" b="1" u="sng" dirty="0" smtClean="0"/>
              <a:t>Oklahoma City</a:t>
            </a:r>
            <a:r>
              <a:rPr lang="en-US" sz="1100" dirty="0" smtClean="0"/>
              <a:t> kills over 160 people.  Evidence suggest this is retaliation to the Waco tragedy</a:t>
            </a:r>
          </a:p>
          <a:p>
            <a:pPr marL="171450" indent="-171450">
              <a:buFont typeface="Arial" pitchFamily="34" charset="0"/>
              <a:buChar char="•"/>
            </a:pPr>
            <a:r>
              <a:rPr lang="en-US" sz="1100" dirty="0"/>
              <a:t> </a:t>
            </a:r>
            <a:r>
              <a:rPr lang="en-US" sz="1100" b="1" u="sng" dirty="0" smtClean="0"/>
              <a:t>Hillary</a:t>
            </a:r>
            <a:r>
              <a:rPr lang="en-US" sz="1100" u="sng" dirty="0" smtClean="0"/>
              <a:t>	</a:t>
            </a:r>
            <a:r>
              <a:rPr lang="en-US" sz="1100" dirty="0" smtClean="0"/>
              <a:t> Clinton takes on the task of changing the health care system in the U.S.  </a:t>
            </a:r>
          </a:p>
          <a:p>
            <a:pPr marL="171450" indent="-171450">
              <a:buFont typeface="Arial" pitchFamily="34" charset="0"/>
              <a:buChar char="•"/>
            </a:pPr>
            <a:r>
              <a:rPr lang="en-US" sz="1100" dirty="0" smtClean="0"/>
              <a:t>Kenneth Starr takes the lead role in investigating what became known as Whitewater</a:t>
            </a:r>
          </a:p>
        </p:txBody>
      </p:sp>
      <p:sp>
        <p:nvSpPr>
          <p:cNvPr id="9" name="Rounded Rectangle 8"/>
          <p:cNvSpPr/>
          <p:nvPr/>
        </p:nvSpPr>
        <p:spPr>
          <a:xfrm>
            <a:off x="228600" y="3558094"/>
            <a:ext cx="6477000" cy="2995106"/>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381000" y="3710494"/>
            <a:ext cx="6172200" cy="2462213"/>
          </a:xfrm>
          <a:prstGeom prst="rect">
            <a:avLst/>
          </a:prstGeom>
          <a:noFill/>
        </p:spPr>
        <p:txBody>
          <a:bodyPr wrap="square" rtlCol="0">
            <a:spAutoFit/>
          </a:bodyPr>
          <a:lstStyle/>
          <a:p>
            <a:r>
              <a:rPr lang="en-US" sz="1100" i="1" dirty="0" smtClean="0"/>
              <a:t>Music:  1999		Title:  ACQUITTAL</a:t>
            </a:r>
          </a:p>
          <a:p>
            <a:pPr marL="171450" indent="-171450">
              <a:buFont typeface="Arial" pitchFamily="34" charset="0"/>
              <a:buChar char="•"/>
            </a:pPr>
            <a:r>
              <a:rPr lang="en-US" sz="1100" dirty="0" smtClean="0"/>
              <a:t>In Jan. of 1999, the president was impeachment and acquitted.  Kenneth Starr found in investigating the president, that Clinton was involved with a young intern named </a:t>
            </a:r>
            <a:r>
              <a:rPr lang="en-US" sz="1100" b="1" u="sng" dirty="0" smtClean="0"/>
              <a:t>Monica</a:t>
            </a:r>
            <a:r>
              <a:rPr lang="en-US" sz="1100" dirty="0" smtClean="0"/>
              <a:t> Lewinsky.  Bill Clinton becomes only the second president after Andrew Johnson to be impeached.</a:t>
            </a:r>
          </a:p>
          <a:p>
            <a:pPr marL="171450" indent="-171450">
              <a:buFont typeface="Arial" pitchFamily="34" charset="0"/>
              <a:buChar char="•"/>
            </a:pPr>
            <a:r>
              <a:rPr lang="en-US" sz="1100" dirty="0" smtClean="0"/>
              <a:t>During the summer two baseball players kept America’s attention.  Mark McGwire who played for the St. Louis </a:t>
            </a:r>
            <a:r>
              <a:rPr lang="en-US" sz="1100" b="1" u="sng" dirty="0" smtClean="0"/>
              <a:t>Cardinals</a:t>
            </a:r>
            <a:r>
              <a:rPr lang="en-US" sz="1100" dirty="0" smtClean="0"/>
              <a:t> and Sammy Sosa who played for the Chicago </a:t>
            </a:r>
            <a:r>
              <a:rPr lang="en-US" sz="1100" b="1" u="sng" dirty="0" smtClean="0"/>
              <a:t>Cubs</a:t>
            </a:r>
            <a:r>
              <a:rPr lang="en-US" sz="1100" dirty="0" smtClean="0"/>
              <a:t>.  They were in a battle for the homerun record in Major League Baseball.  McGwire hit 70 homeruns while Sosa hit 66.</a:t>
            </a:r>
          </a:p>
          <a:p>
            <a:pPr marL="171450" indent="-171450">
              <a:buFont typeface="Arial" pitchFamily="34" charset="0"/>
              <a:buChar char="•"/>
            </a:pPr>
            <a:r>
              <a:rPr lang="en-US" sz="1100" dirty="0" smtClean="0"/>
              <a:t>Michael Jordan starred for his basketball team in the city of </a:t>
            </a:r>
            <a:r>
              <a:rPr lang="en-US" sz="1100" b="1" u="sng" dirty="0" smtClean="0"/>
              <a:t>Chicago</a:t>
            </a:r>
            <a:r>
              <a:rPr lang="en-US" sz="1100" dirty="0" smtClean="0"/>
              <a:t>.  He played for 13 seasons and led  his team to the title 6 times.  He is named MVP 6 times.  He brought 10 billion to the economy according to Time magazine</a:t>
            </a:r>
          </a:p>
          <a:p>
            <a:pPr marL="171450" indent="-171450">
              <a:buFont typeface="Arial" pitchFamily="34" charset="0"/>
              <a:buChar char="•"/>
            </a:pPr>
            <a:r>
              <a:rPr lang="en-US" sz="1100" dirty="0" smtClean="0"/>
              <a:t>Carrie </a:t>
            </a:r>
            <a:r>
              <a:rPr lang="en-US" sz="1100" dirty="0" err="1" smtClean="0"/>
              <a:t>Strugg</a:t>
            </a:r>
            <a:r>
              <a:rPr lang="en-US" sz="1100" dirty="0" smtClean="0"/>
              <a:t> performed in the sport of Gymnastics.  The US won the </a:t>
            </a:r>
            <a:r>
              <a:rPr lang="en-US" sz="1100" b="1" u="sng" dirty="0" smtClean="0"/>
              <a:t>Gold</a:t>
            </a:r>
            <a:r>
              <a:rPr lang="en-US" sz="1100" dirty="0" smtClean="0"/>
              <a:t> medal in the team competition for the first time n part due to her performance.</a:t>
            </a:r>
          </a:p>
          <a:p>
            <a:pPr marL="171450" indent="-171450">
              <a:buFont typeface="Arial" pitchFamily="34" charset="0"/>
              <a:buChar char="•"/>
            </a:pPr>
            <a:r>
              <a:rPr lang="en-US" sz="1100" dirty="0" smtClean="0"/>
              <a:t>O.J. Simpson is accused of murdering his </a:t>
            </a:r>
            <a:r>
              <a:rPr lang="en-US" sz="1100" u="sng" dirty="0" smtClean="0"/>
              <a:t>	</a:t>
            </a:r>
            <a:r>
              <a:rPr lang="en-US" sz="1100" b="1" u="sng" dirty="0" smtClean="0"/>
              <a:t>wife </a:t>
            </a:r>
            <a:r>
              <a:rPr lang="en-US" sz="1100" dirty="0" smtClean="0"/>
              <a:t> and Ron Goldman.  The trial lasted for nine months</a:t>
            </a:r>
          </a:p>
          <a:p>
            <a:pPr marL="171450" indent="-171450">
              <a:buFont typeface="Arial" pitchFamily="34" charset="0"/>
              <a:buChar char="•"/>
            </a:pPr>
            <a:r>
              <a:rPr lang="en-US" sz="1100" dirty="0" smtClean="0"/>
              <a:t>More than </a:t>
            </a:r>
            <a:r>
              <a:rPr lang="en-US" sz="1100" u="sng" dirty="0" smtClean="0"/>
              <a:t>	</a:t>
            </a:r>
            <a:r>
              <a:rPr lang="en-US" sz="1100" b="1" u="sng" dirty="0" smtClean="0"/>
              <a:t>300	</a:t>
            </a:r>
            <a:r>
              <a:rPr lang="en-US" sz="1100" dirty="0" smtClean="0"/>
              <a:t> million people watched the World Cup in Italy</a:t>
            </a:r>
            <a:endParaRPr lang="en-US" sz="1100" dirty="0"/>
          </a:p>
        </p:txBody>
      </p:sp>
      <p:sp>
        <p:nvSpPr>
          <p:cNvPr id="11" name="Rounded Rectangle 10"/>
          <p:cNvSpPr/>
          <p:nvPr/>
        </p:nvSpPr>
        <p:spPr>
          <a:xfrm>
            <a:off x="228600" y="6629400"/>
            <a:ext cx="6477000" cy="2057400"/>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p:cNvSpPr txBox="1"/>
          <p:nvPr/>
        </p:nvSpPr>
        <p:spPr>
          <a:xfrm>
            <a:off x="381000" y="6781800"/>
            <a:ext cx="6172200" cy="1446550"/>
          </a:xfrm>
          <a:prstGeom prst="rect">
            <a:avLst/>
          </a:prstGeom>
          <a:noFill/>
        </p:spPr>
        <p:txBody>
          <a:bodyPr wrap="square" rtlCol="0">
            <a:spAutoFit/>
          </a:bodyPr>
          <a:lstStyle/>
          <a:p>
            <a:r>
              <a:rPr lang="en-US" sz="1100" i="1" dirty="0" smtClean="0"/>
              <a:t>Music:  I Still Haven’t Found What I’m Looking For</a:t>
            </a:r>
            <a:r>
              <a:rPr lang="en-US" sz="1100" i="1" dirty="0"/>
              <a:t> </a:t>
            </a:r>
            <a:r>
              <a:rPr lang="en-US" sz="1100" i="1" dirty="0" smtClean="0"/>
              <a:t>      Title:  GIVING WAY</a:t>
            </a:r>
          </a:p>
          <a:p>
            <a:pPr marL="171450" indent="-171450">
              <a:buFont typeface="Arial" pitchFamily="34" charset="0"/>
              <a:buChar char="•"/>
            </a:pPr>
            <a:r>
              <a:rPr lang="en-US" sz="1100" dirty="0" smtClean="0"/>
              <a:t>Gorbachev leads the </a:t>
            </a:r>
            <a:r>
              <a:rPr lang="en-US" sz="1100" b="1" u="sng" dirty="0" smtClean="0"/>
              <a:t>Soviet Union</a:t>
            </a:r>
            <a:r>
              <a:rPr lang="en-US" sz="1100" dirty="0" smtClean="0"/>
              <a:t> as the decade begins.  He is struggling to hold his country together and bring democracy to his people.  There were 15 Soviet republics seeking independence.  Boris Yeltsin replaces Gorbachev as the Soviet Union dissolves.</a:t>
            </a:r>
            <a:r>
              <a:rPr lang="en-US" sz="1100" dirty="0"/>
              <a:t> </a:t>
            </a:r>
            <a:r>
              <a:rPr lang="en-US" sz="1100" dirty="0" smtClean="0"/>
              <a:t> Russia continues to suffer disappointing times.  Life expectancy drops in Russia</a:t>
            </a:r>
          </a:p>
          <a:p>
            <a:pPr marL="171450" indent="-171450">
              <a:buFont typeface="Arial" pitchFamily="34" charset="0"/>
              <a:buChar char="•"/>
            </a:pPr>
            <a:r>
              <a:rPr lang="en-US" sz="1100" dirty="0" smtClean="0"/>
              <a:t>Yeltsin must send </a:t>
            </a:r>
            <a:r>
              <a:rPr lang="en-US" sz="1100" b="1" u="sng" dirty="0" smtClean="0"/>
              <a:t>40,000</a:t>
            </a:r>
            <a:r>
              <a:rPr lang="en-US" sz="1100" dirty="0" smtClean="0"/>
              <a:t> troops to Chechnya</a:t>
            </a:r>
          </a:p>
          <a:p>
            <a:pPr marL="171450" indent="-171450">
              <a:buFont typeface="Arial" pitchFamily="34" charset="0"/>
              <a:buChar char="•"/>
            </a:pPr>
            <a:r>
              <a:rPr lang="en-US" sz="1100" dirty="0" smtClean="0"/>
              <a:t>Proliferation of nuclear weapons becomes the concern of the world.  In 1999, </a:t>
            </a:r>
            <a:r>
              <a:rPr lang="en-US" sz="1100" b="1" u="sng" dirty="0" smtClean="0"/>
              <a:t>China</a:t>
            </a:r>
            <a:r>
              <a:rPr lang="en-US" sz="1100" dirty="0" smtClean="0"/>
              <a:t> was accused of stealing designs for a nuclear warhead.  The Chinese re-annexed Hong Kong from Great Britain.</a:t>
            </a:r>
          </a:p>
        </p:txBody>
      </p:sp>
    </p:spTree>
    <p:extLst>
      <p:ext uri="{BB962C8B-B14F-4D97-AF65-F5344CB8AC3E}">
        <p14:creationId xmlns:p14="http://schemas.microsoft.com/office/powerpoint/2010/main" val="29601567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228600" y="76201"/>
            <a:ext cx="6477000" cy="2286000"/>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381000" y="228600"/>
            <a:ext cx="6172200" cy="1954381"/>
          </a:xfrm>
          <a:prstGeom prst="rect">
            <a:avLst/>
          </a:prstGeom>
          <a:noFill/>
        </p:spPr>
        <p:txBody>
          <a:bodyPr wrap="square" rtlCol="0">
            <a:spAutoFit/>
          </a:bodyPr>
          <a:lstStyle/>
          <a:p>
            <a:r>
              <a:rPr lang="en-US" sz="1100" i="1" dirty="0" smtClean="0"/>
              <a:t>Music:  Star Wars	Title:  THE AMERICAN WAY</a:t>
            </a:r>
          </a:p>
          <a:p>
            <a:pPr marL="171450" indent="-171450">
              <a:buFont typeface="Arial" pitchFamily="34" charset="0"/>
              <a:buChar char="•"/>
            </a:pPr>
            <a:r>
              <a:rPr lang="en-US" sz="1100" dirty="0" smtClean="0"/>
              <a:t>The pre-quell to Star Wars opens in </a:t>
            </a:r>
            <a:r>
              <a:rPr lang="en-US" sz="1100" b="1" u="sng" dirty="0" smtClean="0"/>
              <a:t>1999</a:t>
            </a:r>
            <a:r>
              <a:rPr lang="en-US" sz="1100" dirty="0" smtClean="0"/>
              <a:t>.  Star Wars first appeared in 1977.  The movies take American culture to the rest of the world</a:t>
            </a:r>
          </a:p>
          <a:p>
            <a:pPr marL="171450" indent="-171450">
              <a:buFont typeface="Arial" pitchFamily="34" charset="0"/>
              <a:buChar char="•"/>
            </a:pPr>
            <a:r>
              <a:rPr lang="en-US" sz="1100" dirty="0" smtClean="0"/>
              <a:t>Michael Jackson is the King of </a:t>
            </a:r>
            <a:r>
              <a:rPr lang="en-US" sz="1100" b="1" u="sng" dirty="0" smtClean="0"/>
              <a:t>Pop</a:t>
            </a:r>
            <a:r>
              <a:rPr lang="en-US" sz="1100" dirty="0" smtClean="0"/>
              <a:t>.  Jackson has been on the American music scene for over two decades.</a:t>
            </a:r>
          </a:p>
          <a:p>
            <a:pPr marL="171450" indent="-171450">
              <a:buFont typeface="Arial" pitchFamily="34" charset="0"/>
              <a:buChar char="•"/>
            </a:pPr>
            <a:r>
              <a:rPr lang="en-US" sz="1100" dirty="0" smtClean="0"/>
              <a:t>Croatia and Bosnia-Herzegovina declared their independence for greater Yugoslavia.  Serbia the largest state, attacks to keep the break up from occurring.  In 1992, the world learns of the ethnic cleansing in this area.  The United Nations intervenes.  The Serbian leader at the time is Slobodan Milosevic.  American troops are deployed to help keep peace in </a:t>
            </a:r>
            <a:r>
              <a:rPr lang="en-US" sz="1100" b="1" u="sng" dirty="0" smtClean="0"/>
              <a:t>Bosnia</a:t>
            </a:r>
            <a:r>
              <a:rPr lang="en-US" sz="1100" u="sng" dirty="0" smtClean="0"/>
              <a:t>.</a:t>
            </a:r>
          </a:p>
          <a:p>
            <a:pPr marL="171450" indent="-171450">
              <a:buFont typeface="Arial" pitchFamily="34" charset="0"/>
              <a:buChar char="•"/>
            </a:pPr>
            <a:r>
              <a:rPr lang="en-US" sz="1100" dirty="0" smtClean="0"/>
              <a:t>In March 1999, the UN and the US set out to stop atrocities in </a:t>
            </a:r>
            <a:r>
              <a:rPr lang="en-US" sz="1100" b="1" u="sng" dirty="0" smtClean="0"/>
              <a:t>Serbia</a:t>
            </a:r>
            <a:r>
              <a:rPr lang="en-US" sz="1100" dirty="0" smtClean="0"/>
              <a:t> under Milosevic.  In August 1914 </a:t>
            </a:r>
            <a:r>
              <a:rPr lang="en-US" sz="1100" b="1" u="sng" dirty="0" smtClean="0"/>
              <a:t>WWI</a:t>
            </a:r>
            <a:r>
              <a:rPr lang="en-US" sz="1100" dirty="0" smtClean="0"/>
              <a:t> started in the Balkans.  It is again a flash point in 1999.</a:t>
            </a:r>
            <a:endParaRPr lang="en-US" sz="1100" dirty="0"/>
          </a:p>
        </p:txBody>
      </p:sp>
      <p:sp>
        <p:nvSpPr>
          <p:cNvPr id="6" name="Rounded Rectangle 5"/>
          <p:cNvSpPr/>
          <p:nvPr/>
        </p:nvSpPr>
        <p:spPr>
          <a:xfrm>
            <a:off x="228600" y="2438400"/>
            <a:ext cx="6477000" cy="1752600"/>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362309" y="2514600"/>
            <a:ext cx="6172200" cy="1446550"/>
          </a:xfrm>
          <a:prstGeom prst="rect">
            <a:avLst/>
          </a:prstGeom>
          <a:noFill/>
        </p:spPr>
        <p:txBody>
          <a:bodyPr wrap="square" rtlCol="0">
            <a:spAutoFit/>
          </a:bodyPr>
          <a:lstStyle/>
          <a:p>
            <a:r>
              <a:rPr lang="en-US" sz="1100" i="1" dirty="0" smtClean="0"/>
              <a:t>Music:  That’s What Friends Are For	Title:  DEMOCRACY ASCENDING</a:t>
            </a:r>
          </a:p>
          <a:p>
            <a:pPr marL="171450" indent="-171450">
              <a:buFont typeface="Arial" pitchFamily="34" charset="0"/>
              <a:buChar char="•"/>
            </a:pPr>
            <a:r>
              <a:rPr lang="en-US" sz="1100" dirty="0" smtClean="0"/>
              <a:t>Nelson Mandela was released from </a:t>
            </a:r>
            <a:r>
              <a:rPr lang="en-US" sz="1100" b="1" u="sng" dirty="0" smtClean="0"/>
              <a:t>prison </a:t>
            </a:r>
            <a:r>
              <a:rPr lang="en-US" sz="1100" dirty="0" smtClean="0"/>
              <a:t>on Saturday at 3 pm in South Africa.  He calls for reconstruction.  He is </a:t>
            </a:r>
            <a:r>
              <a:rPr lang="en-US" sz="1100" b="1" u="sng" dirty="0" smtClean="0"/>
              <a:t>71</a:t>
            </a:r>
            <a:r>
              <a:rPr lang="en-US" sz="1100" dirty="0" smtClean="0"/>
              <a:t> years old.  He has been in prison for three decades.  In 1994, South Africa elects Mandela as president in free elections</a:t>
            </a:r>
          </a:p>
          <a:p>
            <a:pPr marL="171450" indent="-171450">
              <a:buFont typeface="Arial" pitchFamily="34" charset="0"/>
              <a:buChar char="•"/>
            </a:pPr>
            <a:r>
              <a:rPr lang="en-US" sz="1100" dirty="0" smtClean="0"/>
              <a:t>In </a:t>
            </a:r>
            <a:r>
              <a:rPr lang="en-US" sz="1100" b="1" u="sng" dirty="0" smtClean="0"/>
              <a:t>1993</a:t>
            </a:r>
            <a:r>
              <a:rPr lang="en-US" sz="1100" dirty="0" smtClean="0"/>
              <a:t> there was a promise of peace to the end of bloodshed in the Mid-east.  The PLO and Israel recognize each other’s rights to exist in secret meetings in Norway.  Peres and Arafat meet in Washington to finalize the talks.  In Nov. 1995, Rabin, the prime minister of Israel, is </a:t>
            </a:r>
            <a:r>
              <a:rPr lang="en-US" sz="1100" b="1" u="sng" dirty="0" smtClean="0"/>
              <a:t>assassinated</a:t>
            </a:r>
            <a:r>
              <a:rPr lang="en-US" sz="1100" dirty="0" smtClean="0"/>
              <a:t> </a:t>
            </a:r>
            <a:r>
              <a:rPr lang="en-US" sz="1100" dirty="0" smtClean="0"/>
              <a:t>by a right wing Palestinian. </a:t>
            </a:r>
            <a:endParaRPr lang="en-US" sz="1100" dirty="0"/>
          </a:p>
        </p:txBody>
      </p:sp>
      <p:sp>
        <p:nvSpPr>
          <p:cNvPr id="8" name="Rounded Rectangle 7"/>
          <p:cNvSpPr/>
          <p:nvPr/>
        </p:nvSpPr>
        <p:spPr>
          <a:xfrm>
            <a:off x="228600" y="4419600"/>
            <a:ext cx="6477000" cy="3200400"/>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381000" y="4495800"/>
            <a:ext cx="6172200" cy="2800767"/>
          </a:xfrm>
          <a:prstGeom prst="rect">
            <a:avLst/>
          </a:prstGeom>
          <a:noFill/>
        </p:spPr>
        <p:txBody>
          <a:bodyPr wrap="square" rtlCol="0">
            <a:spAutoFit/>
          </a:bodyPr>
          <a:lstStyle/>
          <a:p>
            <a:r>
              <a:rPr lang="en-US" sz="1100" i="1" dirty="0" smtClean="0"/>
              <a:t>Music:  Someone to Watch Over Me	Title:  ENGLAND’S ROSE</a:t>
            </a:r>
          </a:p>
          <a:p>
            <a:pPr marL="171450" indent="-171450">
              <a:buFont typeface="Arial" pitchFamily="34" charset="0"/>
              <a:buChar char="•"/>
            </a:pPr>
            <a:r>
              <a:rPr lang="en-US" sz="1100" dirty="0" smtClean="0"/>
              <a:t>The Prince and Princess of Wales have decided to </a:t>
            </a:r>
            <a:r>
              <a:rPr lang="en-US" sz="1100" b="1" u="sng" dirty="0" smtClean="0"/>
              <a:t>end</a:t>
            </a:r>
            <a:r>
              <a:rPr lang="en-US" sz="1100" dirty="0" smtClean="0"/>
              <a:t> their marriage.</a:t>
            </a:r>
          </a:p>
          <a:p>
            <a:pPr marL="171450" indent="-171450">
              <a:buFont typeface="Arial" pitchFamily="34" charset="0"/>
              <a:buChar char="•"/>
            </a:pPr>
            <a:r>
              <a:rPr lang="en-US" sz="1100" dirty="0" smtClean="0"/>
              <a:t>On August 31, both Diana and her new love died in a </a:t>
            </a:r>
            <a:r>
              <a:rPr lang="en-US" sz="1100" b="1" u="sng" dirty="0" smtClean="0"/>
              <a:t>car crash</a:t>
            </a:r>
            <a:r>
              <a:rPr lang="en-US" sz="1100" dirty="0" smtClean="0"/>
              <a:t>.  She was only 36 years old.</a:t>
            </a:r>
          </a:p>
          <a:p>
            <a:pPr marL="171450" indent="-171450">
              <a:buFont typeface="Arial" pitchFamily="34" charset="0"/>
              <a:buChar char="•"/>
            </a:pPr>
            <a:r>
              <a:rPr lang="en-US" sz="1100" dirty="0" smtClean="0"/>
              <a:t>There are </a:t>
            </a:r>
            <a:r>
              <a:rPr lang="en-US" sz="1100" smtClean="0"/>
              <a:t>over </a:t>
            </a:r>
            <a:r>
              <a:rPr lang="en-US" sz="1100" b="1" u="sng" smtClean="0"/>
              <a:t>100</a:t>
            </a:r>
            <a:r>
              <a:rPr lang="en-US" sz="1100" smtClean="0"/>
              <a:t> </a:t>
            </a:r>
            <a:r>
              <a:rPr lang="en-US" sz="1100" dirty="0" smtClean="0"/>
              <a:t>democracies in the world today</a:t>
            </a:r>
          </a:p>
          <a:p>
            <a:pPr marL="171450" indent="-171450">
              <a:buFont typeface="Arial" pitchFamily="34" charset="0"/>
              <a:buChar char="•"/>
            </a:pPr>
            <a:r>
              <a:rPr lang="en-US" sz="1100" dirty="0" smtClean="0"/>
              <a:t>Louis Armstrong closes the program as images from the entire series are shown.  Try to see if you can name the people and events as they cross the screen</a:t>
            </a:r>
          </a:p>
          <a:p>
            <a:r>
              <a:rPr lang="en-US" sz="1100" u="sng" dirty="0"/>
              <a:t>	</a:t>
            </a:r>
            <a:r>
              <a:rPr lang="en-US" sz="1100" u="sng" dirty="0" smtClean="0"/>
              <a:t>																																																											</a:t>
            </a:r>
          </a:p>
        </p:txBody>
      </p:sp>
    </p:spTree>
    <p:extLst>
      <p:ext uri="{BB962C8B-B14F-4D97-AF65-F5344CB8AC3E}">
        <p14:creationId xmlns:p14="http://schemas.microsoft.com/office/powerpoint/2010/main" val="361005429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1405</TotalTime>
  <Words>190</Words>
  <Application>Microsoft Office PowerPoint</Application>
  <PresentationFormat>On-screen Show (4:3)</PresentationFormat>
  <Paragraphs>34</Paragraphs>
  <Slides>2</Slides>
  <Notes>0</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Office Theme</vt:lpstr>
      <vt:lpstr>PowerPoint Presentation</vt:lpstr>
      <vt:lpstr>PowerPoint Presentation</vt:lpstr>
    </vt:vector>
  </TitlesOfParts>
  <Company>Austin ISD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Windows User</dc:creator>
  <cp:lastModifiedBy>Windows User</cp:lastModifiedBy>
  <cp:revision>13</cp:revision>
  <cp:lastPrinted>2014-05-13T15:08:15Z</cp:lastPrinted>
  <dcterms:created xsi:type="dcterms:W3CDTF">2014-05-13T13:25:09Z</dcterms:created>
  <dcterms:modified xsi:type="dcterms:W3CDTF">2015-05-26T15:24:00Z</dcterms:modified>
</cp:coreProperties>
</file>