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72" y="3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BDF1-D143-41FD-B701-F6D8C5B45DE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9499-E9C1-40A6-813C-74A76C47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5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BDF1-D143-41FD-B701-F6D8C5B45DE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9499-E9C1-40A6-813C-74A76C47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1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BDF1-D143-41FD-B701-F6D8C5B45DE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9499-E9C1-40A6-813C-74A76C47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1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BDF1-D143-41FD-B701-F6D8C5B45DE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9499-E9C1-40A6-813C-74A76C47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67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BDF1-D143-41FD-B701-F6D8C5B45DE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9499-E9C1-40A6-813C-74A76C47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67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BDF1-D143-41FD-B701-F6D8C5B45DE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9499-E9C1-40A6-813C-74A76C47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5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BDF1-D143-41FD-B701-F6D8C5B45DE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9499-E9C1-40A6-813C-74A76C47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8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BDF1-D143-41FD-B701-F6D8C5B45DE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9499-E9C1-40A6-813C-74A76C47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25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BDF1-D143-41FD-B701-F6D8C5B45DE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9499-E9C1-40A6-813C-74A76C47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1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BDF1-D143-41FD-B701-F6D8C5B45DE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9499-E9C1-40A6-813C-74A76C47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0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BDF1-D143-41FD-B701-F6D8C5B45DE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9499-E9C1-40A6-813C-74A76C47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ABDF1-D143-41FD-B701-F6D8C5B45DE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B9499-E9C1-40A6-813C-74A76C47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7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25908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Name: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290899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Celebrating the Century: 1970-1979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28600" y="738694"/>
            <a:ext cx="6477000" cy="261461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891094"/>
            <a:ext cx="6172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Music:  For What It’s Worth	Title:  HARD TIMES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The </a:t>
            </a:r>
            <a:r>
              <a:rPr lang="en-US" sz="1100" b="1" u="sng" dirty="0" smtClean="0"/>
              <a:t>Vietnam</a:t>
            </a:r>
            <a:r>
              <a:rPr lang="en-US" sz="1100" dirty="0" smtClean="0"/>
              <a:t> War is still being fought.  The President is </a:t>
            </a:r>
            <a:r>
              <a:rPr lang="en-US" sz="1100" b="1" u="sng" dirty="0" smtClean="0"/>
              <a:t>Nixon</a:t>
            </a:r>
            <a:r>
              <a:rPr lang="en-US" sz="1100" dirty="0" smtClean="0"/>
              <a:t>. April 30, 1970-the president sends troops into the country of</a:t>
            </a:r>
            <a:r>
              <a:rPr lang="en-US" sz="1100" b="1" u="sng" dirty="0"/>
              <a:t> </a:t>
            </a:r>
            <a:r>
              <a:rPr lang="en-US" sz="1100" b="1" u="sng" dirty="0" smtClean="0"/>
              <a:t>Cambodia</a:t>
            </a:r>
            <a:r>
              <a:rPr lang="en-US" sz="1100" dirty="0" smtClean="0"/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At Kent State University in the state of </a:t>
            </a:r>
            <a:r>
              <a:rPr lang="en-US" sz="1100" b="1" u="sng" dirty="0" smtClean="0"/>
              <a:t>Ohio </a:t>
            </a:r>
            <a:r>
              <a:rPr lang="en-US" sz="1100" dirty="0" smtClean="0"/>
              <a:t>, nine students are injured and </a:t>
            </a:r>
            <a:r>
              <a:rPr lang="en-US" sz="1100" u="sng" dirty="0" smtClean="0"/>
              <a:t>	</a:t>
            </a:r>
            <a:r>
              <a:rPr lang="en-US" sz="1100" b="1" u="sng" dirty="0" smtClean="0"/>
              <a:t>4</a:t>
            </a:r>
            <a:r>
              <a:rPr lang="en-US" sz="1100" dirty="0" smtClean="0"/>
              <a:t> die.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TV Show:  All in the </a:t>
            </a:r>
            <a:r>
              <a:rPr lang="en-US" sz="1100" b="1" u="sng" dirty="0" smtClean="0"/>
              <a:t>Family</a:t>
            </a:r>
            <a:r>
              <a:rPr lang="en-US" sz="1100" dirty="0" smtClean="0"/>
              <a:t> starring Carroll O’Connor as Archie Bunker.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In </a:t>
            </a:r>
            <a:r>
              <a:rPr lang="en-US" sz="1100" b="1" u="sng" dirty="0" smtClean="0"/>
              <a:t>1973</a:t>
            </a:r>
            <a:r>
              <a:rPr lang="en-US" sz="1100" dirty="0" smtClean="0"/>
              <a:t>, the United States withdraws from Vietnam.  The United States lost </a:t>
            </a:r>
            <a:r>
              <a:rPr lang="en-US" sz="1100" b="1" u="sng" dirty="0" smtClean="0"/>
              <a:t>57,000</a:t>
            </a:r>
            <a:r>
              <a:rPr lang="en-US" sz="1100" dirty="0" smtClean="0"/>
              <a:t> soldiers in the war.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April 30, 1975-the city of Saigon falls to the </a:t>
            </a:r>
            <a:r>
              <a:rPr lang="en-US" sz="1100" u="sng" dirty="0" smtClean="0"/>
              <a:t>	</a:t>
            </a:r>
            <a:r>
              <a:rPr lang="en-US" sz="1100" b="1" u="sng" dirty="0" smtClean="0"/>
              <a:t> communist</a:t>
            </a:r>
            <a:r>
              <a:rPr lang="en-US" sz="1100" dirty="0" smtClean="0"/>
              <a:t> (becomes Ho Chi </a:t>
            </a:r>
            <a:r>
              <a:rPr lang="en-US" sz="1100" dirty="0" err="1" smtClean="0"/>
              <a:t>Mihn</a:t>
            </a:r>
            <a:r>
              <a:rPr lang="en-US" sz="1100" dirty="0" smtClean="0"/>
              <a:t> City)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Nixon visited the country of </a:t>
            </a:r>
            <a:r>
              <a:rPr lang="en-US" sz="1100" u="sng" dirty="0" smtClean="0"/>
              <a:t>	</a:t>
            </a:r>
            <a:r>
              <a:rPr lang="en-US" sz="1100" b="1" u="sng" dirty="0" smtClean="0"/>
              <a:t>China</a:t>
            </a:r>
            <a:r>
              <a:rPr lang="en-US" sz="1100" dirty="0" smtClean="0"/>
              <a:t> in 1972 and then stopped at </a:t>
            </a:r>
            <a:r>
              <a:rPr lang="en-US" sz="1100" b="1" u="sng" dirty="0" smtClean="0"/>
              <a:t>Moscow</a:t>
            </a:r>
            <a:r>
              <a:rPr lang="en-US" sz="1100" dirty="0" smtClean="0"/>
              <a:t> in Russia.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The SALT treaty is signed between the United States and Russia</a:t>
            </a:r>
          </a:p>
          <a:p>
            <a:endParaRPr lang="en-US" sz="11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228600" y="3733800"/>
            <a:ext cx="6477000" cy="1828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" y="3886200"/>
            <a:ext cx="61722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Music:  The Party’s Over		Title:  I AM NOT A CROOK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June 17, 1972-a break in takes place at the </a:t>
            </a:r>
            <a:r>
              <a:rPr lang="en-US" sz="1100" u="sng" dirty="0" smtClean="0"/>
              <a:t>	</a:t>
            </a:r>
            <a:r>
              <a:rPr lang="en-US" sz="1100" b="1" u="sng" dirty="0" smtClean="0"/>
              <a:t>Watergate</a:t>
            </a:r>
            <a:r>
              <a:rPr lang="en-US" sz="1100" u="sng" dirty="0" smtClean="0"/>
              <a:t>	</a:t>
            </a:r>
            <a:r>
              <a:rPr lang="en-US" sz="1100" dirty="0" smtClean="0"/>
              <a:t> Hotel.  It is the sight of the Democratic Headquarters (Woodward and Bernstein break the story in the newspaper)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b="1" u="sng" dirty="0" smtClean="0"/>
              <a:t>July 1974</a:t>
            </a:r>
            <a:r>
              <a:rPr lang="en-US" sz="1100" b="1" dirty="0" smtClean="0"/>
              <a:t> </a:t>
            </a:r>
            <a:r>
              <a:rPr lang="en-US" sz="1100" dirty="0" smtClean="0"/>
              <a:t>(date) impeachment proceedings begin against Richard Nixon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b="1" u="sng" dirty="0"/>
              <a:t> </a:t>
            </a:r>
            <a:r>
              <a:rPr lang="en-US" sz="1100" b="1" u="sng" dirty="0" smtClean="0"/>
              <a:t>Aug. 9, 1974</a:t>
            </a:r>
            <a:r>
              <a:rPr lang="en-US" sz="1100" dirty="0" smtClean="0"/>
              <a:t>(date) Nixon becomes the first US president to resign. 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In 1976, the US celebrates its </a:t>
            </a:r>
            <a:r>
              <a:rPr lang="en-US" sz="1100" b="1" u="sng" dirty="0" smtClean="0"/>
              <a:t>bicentennial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With John Travolta as its star, Saturday Night Fever introduces the </a:t>
            </a:r>
            <a:r>
              <a:rPr lang="en-US" sz="1100" b="1" u="sng" dirty="0" smtClean="0"/>
              <a:t>disco</a:t>
            </a:r>
            <a:r>
              <a:rPr lang="en-US" sz="1100" dirty="0" smtClean="0"/>
              <a:t> scene.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Movies of the 70s:  The Exorcist, Jaws, Star Wars, The Godfather, Rocky, True Grit, Dirty Harry and Superman</a:t>
            </a:r>
            <a:endParaRPr lang="en-US" sz="1100" dirty="0"/>
          </a:p>
        </p:txBody>
      </p:sp>
      <p:sp>
        <p:nvSpPr>
          <p:cNvPr id="11" name="Rounded Rectangle 10"/>
          <p:cNvSpPr/>
          <p:nvPr/>
        </p:nvSpPr>
        <p:spPr>
          <a:xfrm>
            <a:off x="228600" y="5943600"/>
            <a:ext cx="6477000" cy="1828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1000" y="6130506"/>
            <a:ext cx="6172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Music:  Give Peace a Chance		Title:  Days of Terror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Terrorist began to highjack </a:t>
            </a:r>
            <a:r>
              <a:rPr lang="en-US" sz="1100" b="1" u="sng" dirty="0" smtClean="0"/>
              <a:t>airplanes</a:t>
            </a:r>
            <a:r>
              <a:rPr lang="en-US" sz="1100" dirty="0" smtClean="0"/>
              <a:t> and take hostages. 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At the Munich Olympics on Sept. 5, 1972, terrorist seized Israeli athletes.  In all, </a:t>
            </a:r>
            <a:r>
              <a:rPr lang="en-US" sz="1100" b="1" u="sng" dirty="0" smtClean="0"/>
              <a:t>9</a:t>
            </a:r>
            <a:r>
              <a:rPr lang="en-US" sz="1100" dirty="0" smtClean="0"/>
              <a:t> athletes die.</a:t>
            </a:r>
            <a:endParaRPr lang="en-US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Mark Spitz won </a:t>
            </a:r>
            <a:r>
              <a:rPr lang="en-US" sz="1100" b="1" u="sng" dirty="0" smtClean="0"/>
              <a:t>7</a:t>
            </a:r>
            <a:r>
              <a:rPr lang="en-US" sz="1100" dirty="0" smtClean="0"/>
              <a:t> gold medals in the sport of swimming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Uganda is led by Idi Amin.  Hostages are held at the airport named </a:t>
            </a:r>
            <a:r>
              <a:rPr lang="en-US" sz="1100" b="1" u="sng" dirty="0" smtClean="0"/>
              <a:t>Entebbe</a:t>
            </a:r>
            <a:r>
              <a:rPr lang="en-US" sz="1100" u="sng" dirty="0" smtClean="0"/>
              <a:t>	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The Egyptian leader, </a:t>
            </a:r>
            <a:r>
              <a:rPr lang="en-US" sz="1100" u="sng" dirty="0" smtClean="0"/>
              <a:t>	</a:t>
            </a:r>
            <a:r>
              <a:rPr lang="en-US" sz="1100" b="1" u="sng" dirty="0" smtClean="0"/>
              <a:t>Sadat</a:t>
            </a:r>
            <a:r>
              <a:rPr lang="en-US" sz="1100" dirty="0" smtClean="0"/>
              <a:t>, travels to Israel to discuss peace.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Egyptian &amp; Israeli leaders travel to the US and sign the Camp </a:t>
            </a:r>
            <a:r>
              <a:rPr lang="en-US" sz="1100" u="sng" dirty="0" smtClean="0"/>
              <a:t>	</a:t>
            </a:r>
            <a:r>
              <a:rPr lang="en-US" sz="1100" b="1" u="sng" dirty="0" smtClean="0"/>
              <a:t>David</a:t>
            </a:r>
            <a:r>
              <a:rPr lang="en-US" sz="1100" dirty="0" smtClean="0"/>
              <a:t> Peace Accords.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Three years later, Sadat is </a:t>
            </a:r>
            <a:r>
              <a:rPr lang="en-US" sz="1100" u="sng" dirty="0" smtClean="0"/>
              <a:t>	</a:t>
            </a:r>
            <a:r>
              <a:rPr lang="en-US" sz="1100" b="1" u="sng" dirty="0" smtClean="0"/>
              <a:t>assassinated</a:t>
            </a:r>
            <a:r>
              <a:rPr lang="en-US" sz="1100" u="sng" dirty="0" smtClean="0"/>
              <a:t>	.</a:t>
            </a: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296015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76201"/>
            <a:ext cx="6477000" cy="1981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61722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Music:  I Am Woman		Title:  Out of Darkness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In 1973, the court case of </a:t>
            </a:r>
            <a:r>
              <a:rPr lang="en-US" sz="1100" u="sng" dirty="0" smtClean="0"/>
              <a:t>	</a:t>
            </a:r>
            <a:r>
              <a:rPr lang="en-US" sz="1100" b="1" u="sng" dirty="0" smtClean="0"/>
              <a:t>Roe </a:t>
            </a:r>
            <a:r>
              <a:rPr lang="en-US" sz="1100" dirty="0" smtClean="0"/>
              <a:t>vs. </a:t>
            </a:r>
            <a:r>
              <a:rPr lang="en-US" sz="1100" b="1" u="sng" dirty="0" smtClean="0"/>
              <a:t>Wade</a:t>
            </a:r>
            <a:r>
              <a:rPr lang="en-US" sz="1100" dirty="0" smtClean="0"/>
              <a:t> Stated women had a constitutional right to have an abortion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Billie Jean King beat Bobby Riggs in </a:t>
            </a:r>
            <a:r>
              <a:rPr lang="en-US" sz="1100" b="1" u="sng" dirty="0" smtClean="0"/>
              <a:t>tennis</a:t>
            </a:r>
            <a:r>
              <a:rPr lang="en-US" sz="1100" u="sng" dirty="0" smtClean="0"/>
              <a:t>	</a:t>
            </a:r>
            <a:r>
              <a:rPr lang="en-US" sz="1100" dirty="0" smtClean="0"/>
              <a:t> at the Astrodome in 1973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u="sng" dirty="0"/>
              <a:t> </a:t>
            </a:r>
            <a:r>
              <a:rPr lang="en-US" sz="1100" b="1" u="sng" dirty="0" err="1" smtClean="0"/>
              <a:t>Femanism</a:t>
            </a:r>
            <a:r>
              <a:rPr lang="en-US" sz="1100" u="sng" dirty="0" smtClean="0"/>
              <a:t>	</a:t>
            </a:r>
            <a:r>
              <a:rPr lang="en-US" sz="1100" dirty="0" smtClean="0"/>
              <a:t> name of the movement for women’s rights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TV mini series: </a:t>
            </a:r>
            <a:r>
              <a:rPr lang="en-US" sz="1100" b="1" u="sng" dirty="0" smtClean="0"/>
              <a:t>Roots</a:t>
            </a:r>
            <a:r>
              <a:rPr lang="en-US" sz="1100" dirty="0" smtClean="0"/>
              <a:t> written by Alex Haley (1977) follows </a:t>
            </a:r>
            <a:r>
              <a:rPr lang="en-US" sz="1100" dirty="0" err="1" smtClean="0"/>
              <a:t>Kunta</a:t>
            </a:r>
            <a:r>
              <a:rPr lang="en-US" sz="1100" dirty="0" smtClean="0"/>
              <a:t> </a:t>
            </a:r>
            <a:r>
              <a:rPr lang="en-US" sz="1100" dirty="0" err="1" smtClean="0"/>
              <a:t>Kentay</a:t>
            </a:r>
            <a:r>
              <a:rPr lang="en-US" sz="1100" dirty="0" smtClean="0"/>
              <a:t> in slavery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Influential Black leaders:  Dubois, Carver, Bunch, King, Marshall, Chisholm, Jackson, Powell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Ali fights George Foreman using a tactic called </a:t>
            </a:r>
            <a:r>
              <a:rPr lang="en-US" sz="1100" b="1" u="sng" dirty="0" smtClean="0"/>
              <a:t>Rope a Dope</a:t>
            </a:r>
            <a:endParaRPr lang="en-US" sz="1100" b="1" dirty="0" smtClean="0"/>
          </a:p>
          <a:p>
            <a:endParaRPr lang="en-US" sz="11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2286000"/>
            <a:ext cx="6477000" cy="2819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2590800"/>
            <a:ext cx="61722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Music:  Hush Little Baby	Title:  Along Way Home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Aug. 16, 1977-</a:t>
            </a:r>
            <a:r>
              <a:rPr lang="en-US" sz="1100" b="1" u="sng" dirty="0" smtClean="0"/>
              <a:t>Elvis Presley</a:t>
            </a:r>
            <a:r>
              <a:rPr lang="en-US" sz="1100" dirty="0" smtClean="0"/>
              <a:t> dies unexpectedly.  Other rock stars who die in the 70s include </a:t>
            </a:r>
            <a:r>
              <a:rPr lang="en-US" sz="1100" u="sng" dirty="0" smtClean="0"/>
              <a:t>	</a:t>
            </a:r>
            <a:r>
              <a:rPr lang="en-US" sz="1100" b="1" u="sng" dirty="0" smtClean="0"/>
              <a:t>Jim</a:t>
            </a:r>
            <a:r>
              <a:rPr lang="en-US" sz="1100" dirty="0" smtClean="0"/>
              <a:t> Morrison, </a:t>
            </a:r>
            <a:r>
              <a:rPr lang="en-US" sz="1100" u="sng" dirty="0" smtClean="0"/>
              <a:t>	</a:t>
            </a:r>
            <a:r>
              <a:rPr lang="en-US" sz="1100" b="1" u="sng" dirty="0" smtClean="0"/>
              <a:t>Janis</a:t>
            </a:r>
            <a:r>
              <a:rPr lang="en-US" sz="1100" dirty="0" smtClean="0"/>
              <a:t> Joplin and </a:t>
            </a:r>
            <a:r>
              <a:rPr lang="en-US" sz="1100" b="1" u="sng" dirty="0" smtClean="0"/>
              <a:t>Jimmy</a:t>
            </a:r>
            <a:r>
              <a:rPr lang="en-US" sz="1100" u="sng" dirty="0" smtClean="0"/>
              <a:t>	</a:t>
            </a:r>
            <a:r>
              <a:rPr lang="en-US" sz="1100" dirty="0" smtClean="0"/>
              <a:t> Hendrix.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Top singers from the 70s:  Bruce Springsteen and Led Zeppelin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u="sng" dirty="0"/>
              <a:t> </a:t>
            </a:r>
            <a:r>
              <a:rPr lang="en-US" sz="1100" b="1" u="sng" dirty="0" smtClean="0"/>
              <a:t>Jim Jones</a:t>
            </a:r>
            <a:r>
              <a:rPr lang="en-US" sz="1100" dirty="0" smtClean="0"/>
              <a:t> leads a religious group in the city of San Francisco.  He took his followers to Guiana where </a:t>
            </a:r>
            <a:r>
              <a:rPr lang="en-US" sz="1100" b="1" u="sng" dirty="0" smtClean="0"/>
              <a:t>909</a:t>
            </a:r>
            <a:r>
              <a:rPr lang="en-US" sz="1100" dirty="0" smtClean="0"/>
              <a:t> of them committed suicide.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The country of </a:t>
            </a:r>
            <a:r>
              <a:rPr lang="en-US" sz="1100" b="1" u="sng" dirty="0" smtClean="0"/>
              <a:t>Iran</a:t>
            </a:r>
            <a:r>
              <a:rPr lang="en-US" sz="1100" u="sng" dirty="0" smtClean="0"/>
              <a:t>	</a:t>
            </a:r>
            <a:r>
              <a:rPr lang="en-US" sz="1100" dirty="0" smtClean="0"/>
              <a:t> goes from Shah to Ayatollah in leadership. 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u="sng" dirty="0"/>
              <a:t> </a:t>
            </a:r>
            <a:r>
              <a:rPr lang="en-US" sz="1100" b="1" u="sng" dirty="0" smtClean="0"/>
              <a:t>Nov. 4</a:t>
            </a:r>
            <a:r>
              <a:rPr lang="en-US" sz="1100" dirty="0" smtClean="0"/>
              <a:t> (date) The US Embassy in Tehran is seized and </a:t>
            </a:r>
            <a:r>
              <a:rPr lang="en-US" sz="1100" u="sng" dirty="0" smtClean="0"/>
              <a:t>	</a:t>
            </a:r>
            <a:r>
              <a:rPr lang="en-US" sz="1100" b="1" u="sng" dirty="0" smtClean="0"/>
              <a:t>60 US </a:t>
            </a:r>
            <a:r>
              <a:rPr lang="en-US" sz="1100" dirty="0" smtClean="0"/>
              <a:t> hostages are taken.  Total days the hostages held:</a:t>
            </a:r>
            <a:r>
              <a:rPr lang="en-US" sz="1100" b="1" u="sng" dirty="0" smtClean="0"/>
              <a:t>444</a:t>
            </a:r>
            <a:r>
              <a:rPr lang="en-US" sz="1100" dirty="0" smtClean="0"/>
              <a:t>.  Total American hostages freed:</a:t>
            </a:r>
            <a:r>
              <a:rPr lang="en-US" sz="1100" b="1" u="sng" dirty="0" smtClean="0"/>
              <a:t>52</a:t>
            </a:r>
            <a:endParaRPr lang="en-US" sz="1100" b="1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 </a:t>
            </a:r>
            <a:r>
              <a:rPr lang="en-US" sz="1100" b="1" u="sng" dirty="0" smtClean="0"/>
              <a:t>Reagan</a:t>
            </a:r>
            <a:r>
              <a:rPr lang="en-US" sz="1100" dirty="0" smtClean="0"/>
              <a:t> becomes the president in 1980.  The countries of </a:t>
            </a:r>
            <a:r>
              <a:rPr lang="en-US" sz="1100" b="1" u="sng" dirty="0" smtClean="0"/>
              <a:t>Afghanistan</a:t>
            </a:r>
            <a:r>
              <a:rPr lang="en-US" sz="1100" dirty="0" smtClean="0"/>
              <a:t> and </a:t>
            </a:r>
            <a:r>
              <a:rPr lang="en-US" sz="1100" u="sng" dirty="0" smtClean="0"/>
              <a:t>	</a:t>
            </a:r>
            <a:r>
              <a:rPr lang="en-US" sz="1100" b="1" u="sng" dirty="0" err="1" smtClean="0"/>
              <a:t>Nicargua</a:t>
            </a:r>
            <a:r>
              <a:rPr lang="en-US" sz="1100" b="1" u="sng" smtClean="0"/>
              <a:t>  </a:t>
            </a:r>
            <a:r>
              <a:rPr lang="en-US" sz="1100" smtClean="0"/>
              <a:t> </a:t>
            </a:r>
            <a:r>
              <a:rPr lang="en-US" sz="1100" dirty="0" smtClean="0"/>
              <a:t>are having conflicts as he becomes president</a:t>
            </a:r>
            <a:endParaRPr lang="en-US" sz="1100" dirty="0"/>
          </a:p>
          <a:p>
            <a:pPr marL="171450" indent="-171450">
              <a:buFont typeface="Arial" pitchFamily="34" charset="0"/>
              <a:buChar char="•"/>
            </a:pPr>
            <a:endParaRPr lang="en-US" sz="1100" dirty="0"/>
          </a:p>
          <a:p>
            <a:r>
              <a:rPr lang="en-US" sz="1100" dirty="0" smtClean="0"/>
              <a:t>Add:  </a:t>
            </a:r>
            <a:r>
              <a:rPr lang="en-US" sz="1100" b="1" dirty="0" smtClean="0"/>
              <a:t>Barbara Jordan </a:t>
            </a:r>
            <a:r>
              <a:rPr lang="en-US" sz="1100" dirty="0" smtClean="0"/>
              <a:t>1</a:t>
            </a:r>
            <a:r>
              <a:rPr lang="en-US" sz="1100" baseline="30000" dirty="0" smtClean="0"/>
              <a:t>st</a:t>
            </a:r>
            <a:r>
              <a:rPr lang="en-US" sz="1100" dirty="0" smtClean="0"/>
              <a:t> Female African American Congressmen, </a:t>
            </a:r>
            <a:r>
              <a:rPr lang="en-US" sz="1100" b="1" dirty="0" smtClean="0"/>
              <a:t>Malcolm X</a:t>
            </a:r>
            <a:r>
              <a:rPr lang="en-US" sz="1100" dirty="0" smtClean="0"/>
              <a:t> led radical wing of Civil Rights , </a:t>
            </a:r>
            <a:r>
              <a:rPr lang="en-US" sz="1100" b="1" dirty="0" smtClean="0"/>
              <a:t>Cesar Chavez </a:t>
            </a:r>
            <a:r>
              <a:rPr lang="en-US" sz="1100" dirty="0" smtClean="0"/>
              <a:t>led Civil Rights for </a:t>
            </a:r>
            <a:r>
              <a:rPr lang="en-US" sz="1100" dirty="0" err="1" smtClean="0"/>
              <a:t>hispanics</a:t>
            </a:r>
            <a:r>
              <a:rPr lang="en-US" sz="1100" dirty="0" smtClean="0"/>
              <a:t> </a:t>
            </a:r>
          </a:p>
          <a:p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361005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34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11</cp:revision>
  <cp:lastPrinted>2014-05-14T13:23:01Z</cp:lastPrinted>
  <dcterms:created xsi:type="dcterms:W3CDTF">2014-05-13T13:25:09Z</dcterms:created>
  <dcterms:modified xsi:type="dcterms:W3CDTF">2014-12-01T17:07:47Z</dcterms:modified>
</cp:coreProperties>
</file>