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" y="5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5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1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1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6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6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5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8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2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1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0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ABDF1-D143-41FD-B701-F6D8C5B45DE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B9499-E9C1-40A6-813C-74A76C47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7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25908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Name: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29089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Celebrating the Century: 1961-69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60231"/>
            <a:ext cx="6400800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New Frontier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Social reform and international leadership: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Peace Corp</a:t>
            </a:r>
            <a:r>
              <a:rPr lang="en-US" sz="1100" u="sng" dirty="0" smtClean="0"/>
              <a:t>	</a:t>
            </a:r>
            <a:r>
              <a:rPr lang="en-US" sz="1100" dirty="0" smtClean="0"/>
              <a:t> is established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Kennedy was president for 1000 days.</a:t>
            </a:r>
            <a:endParaRPr lang="en-US" sz="1100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1371600"/>
            <a:ext cx="6477000" cy="441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5240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A Thousand Days</a:t>
            </a:r>
          </a:p>
          <a:p>
            <a:r>
              <a:rPr lang="en-US" sz="1100" dirty="0" smtClean="0"/>
              <a:t>Fab 50s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1961 Kennedy takes office.  They make a weary world smile.  He a was youthful, dynamic leader and a loving father.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His term in office is called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Camelot</a:t>
            </a:r>
            <a:endParaRPr lang="en-US" sz="11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 CIA’s plan to invade Cuba with Cuban exiles (against Castro).  Castro was alerted about the Bay of Pigs invasion because his intelligence/technology was greater than ours.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u="sng" dirty="0"/>
              <a:t> </a:t>
            </a:r>
            <a:r>
              <a:rPr lang="en-US" sz="1100" b="1" u="sng" dirty="0" smtClean="0"/>
              <a:t>Bay of Pigs</a:t>
            </a:r>
            <a:r>
              <a:rPr lang="en-US" sz="1100" u="sng" dirty="0" smtClean="0"/>
              <a:t>	</a:t>
            </a:r>
            <a:r>
              <a:rPr lang="en-US" sz="1100" dirty="0" smtClean="0"/>
              <a:t> was a slaughter.  Castro restates his allegiance to the spread of communism.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October 1962 USA photographed Soviet missile sites in Cuba (aimed at the US).  Kennedy demanded their removal.  We launched a blockade around Cuba. Khrushchev removed his missiles and Kennedy vows not to invade Cuba and to remove USA missiles from Turkey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Soviet Union launched </a:t>
            </a:r>
            <a:r>
              <a:rPr lang="en-US" sz="1100" b="1" u="sng" dirty="0" smtClean="0"/>
              <a:t>Sputnik</a:t>
            </a:r>
            <a:r>
              <a:rPr lang="en-US" sz="1100" dirty="0" smtClean="0"/>
              <a:t>, the first manned space craft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United States sends Alan Sheppard into space and next John Glenn (the first Americans to orbit the earth), Kennedy is determined to land a man on the </a:t>
            </a:r>
            <a:r>
              <a:rPr lang="en-US" sz="1100" b="1" u="sng" dirty="0" smtClean="0"/>
              <a:t>moon</a:t>
            </a:r>
            <a:r>
              <a:rPr lang="en-US" sz="1100" u="sng" dirty="0" smtClean="0"/>
              <a:t>	</a:t>
            </a:r>
            <a:endParaRPr lang="en-US" sz="11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Germany-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Berlin Wall</a:t>
            </a:r>
            <a:r>
              <a:rPr lang="en-US" sz="1100" dirty="0" smtClean="0"/>
              <a:t> is built to divide East and West Berlin.  Serves as a symbol of the Cold War.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Kennedy makes an important statement that discrimination is a “moral issue as old as the scripture and as clear as the constitution”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Kennedy increases the number of military advisors in Vietnam to </a:t>
            </a:r>
            <a:r>
              <a:rPr lang="en-US" sz="1100" b="1" u="sng" dirty="0" smtClean="0"/>
              <a:t>16,000</a:t>
            </a:r>
            <a:endParaRPr lang="en-US" sz="1100" b="1" dirty="0" smtClean="0"/>
          </a:p>
          <a:p>
            <a:r>
              <a:rPr lang="en-US" sz="1100" dirty="0" smtClean="0"/>
              <a:t>Kennedy Assassinated (November 22, 1963-Dallas, Texas)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 </a:t>
            </a:r>
            <a:r>
              <a:rPr lang="en-US" sz="1100" b="1" u="sng" dirty="0" smtClean="0"/>
              <a:t>Lee Harvey Oswald</a:t>
            </a:r>
            <a:r>
              <a:rPr lang="en-US" sz="1100" dirty="0" smtClean="0"/>
              <a:t> determined to be the assassin, he is jailed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Jackie Kennedy, “I should have guessed it would not last”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u="sng" dirty="0"/>
              <a:t>  </a:t>
            </a:r>
            <a:r>
              <a:rPr lang="en-US" sz="1100" b="1" u="sng" dirty="0" smtClean="0"/>
              <a:t>Lyndon </a:t>
            </a:r>
            <a:r>
              <a:rPr lang="en-US" sz="1100" b="1" u="sng" dirty="0" err="1" smtClean="0"/>
              <a:t>Johson</a:t>
            </a:r>
            <a:r>
              <a:rPr lang="en-US" sz="1100" dirty="0" smtClean="0"/>
              <a:t> sworn in as President on  Air Force One</a:t>
            </a:r>
            <a:endParaRPr lang="en-US" sz="1100" u="sng" dirty="0" smtClean="0"/>
          </a:p>
          <a:p>
            <a:endParaRPr lang="en-US" sz="110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1100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228600" y="5943600"/>
            <a:ext cx="6477000" cy="2438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6096000"/>
            <a:ext cx="6172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Let Us Continue</a:t>
            </a:r>
          </a:p>
          <a:p>
            <a:r>
              <a:rPr lang="en-US" sz="1100" dirty="0" smtClean="0"/>
              <a:t>Lyndon Johnson’s Presidency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War on poverty-Johnson was focused on the under privileged in America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 </a:t>
            </a:r>
            <a:r>
              <a:rPr lang="en-US" sz="1100" b="1" u="sng" dirty="0" smtClean="0"/>
              <a:t>Medicare</a:t>
            </a:r>
            <a:r>
              <a:rPr lang="en-US" sz="1100" u="sng" dirty="0" smtClean="0"/>
              <a:t>	</a:t>
            </a:r>
            <a:r>
              <a:rPr lang="en-US" sz="1100" dirty="0" smtClean="0"/>
              <a:t> bill is signed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Civil Rights legislation for no discrimination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Johnson strives for a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Great Society</a:t>
            </a:r>
            <a:r>
              <a:rPr lang="en-US" sz="1100" dirty="0" smtClean="0"/>
              <a:t> that does not include racism or poverty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Escalates war in Vietnam after the hostile actions against the US in the </a:t>
            </a:r>
            <a:r>
              <a:rPr lang="en-US" sz="1100" b="1" u="sng" dirty="0" smtClean="0"/>
              <a:t>Gulf</a:t>
            </a:r>
            <a:r>
              <a:rPr lang="en-US" sz="1100" u="sng" dirty="0" smtClean="0"/>
              <a:t>	</a:t>
            </a:r>
            <a:r>
              <a:rPr lang="en-US" sz="1100" dirty="0" smtClean="0"/>
              <a:t> of </a:t>
            </a:r>
            <a:r>
              <a:rPr lang="en-US" sz="1100" b="1" u="sng" dirty="0" smtClean="0"/>
              <a:t>Tonkin</a:t>
            </a:r>
            <a:r>
              <a:rPr lang="en-US" sz="1100" u="sng" dirty="0" smtClean="0"/>
              <a:t>	(</a:t>
            </a:r>
            <a:r>
              <a:rPr lang="en-US" sz="1100" dirty="0" smtClean="0"/>
              <a:t>draft increases)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The escalation of the war diverts federal funding away from the “Great Society” programs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Protest increased after the invasion of Saigon (sit in and teach ins)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LBJ declines the Democratic party nomination for a second term as president because his approval ratings were so low as a result of the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Vietnam</a:t>
            </a:r>
            <a:r>
              <a:rPr lang="en-US" sz="1100" u="sng" dirty="0" smtClean="0"/>
              <a:t>	</a:t>
            </a:r>
            <a:r>
              <a:rPr lang="en-US" sz="1100" dirty="0" smtClean="0"/>
              <a:t> war</a:t>
            </a:r>
          </a:p>
        </p:txBody>
      </p:sp>
    </p:spTree>
    <p:extLst>
      <p:ext uri="{BB962C8B-B14F-4D97-AF65-F5344CB8AC3E}">
        <p14:creationId xmlns:p14="http://schemas.microsoft.com/office/powerpoint/2010/main" val="29601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76201"/>
            <a:ext cx="6477000" cy="19375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6172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I Have A Dream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August 28, 1963-Martin Luther led the </a:t>
            </a:r>
            <a:r>
              <a:rPr lang="en-US" sz="1100" b="1" u="sng" dirty="0" smtClean="0"/>
              <a:t>200,000</a:t>
            </a:r>
            <a:r>
              <a:rPr lang="en-US" sz="1100" u="sng" dirty="0" smtClean="0"/>
              <a:t>	</a:t>
            </a:r>
            <a:r>
              <a:rPr lang="en-US" sz="1100" dirty="0" smtClean="0"/>
              <a:t> man march on Washington, D.C.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 </a:t>
            </a:r>
            <a:r>
              <a:rPr lang="en-US" sz="1100" b="1" u="sng" dirty="0" smtClean="0"/>
              <a:t>I Have A Dream</a:t>
            </a:r>
            <a:r>
              <a:rPr lang="en-US" sz="1100" dirty="0" smtClean="0"/>
              <a:t> speech “children one day will not be judged by the color of their skin but by the content of their character”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He used the TV to his advantage to spread his message of equality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March 1965-March in Selma, Alabama leads to violence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April 4, 1968-King was </a:t>
            </a:r>
            <a:r>
              <a:rPr lang="en-US" sz="1100" b="1" u="sng" dirty="0" smtClean="0"/>
              <a:t>assassinated</a:t>
            </a:r>
            <a:r>
              <a:rPr lang="en-US" sz="1100" u="sng" dirty="0" smtClean="0"/>
              <a:t>	</a:t>
            </a:r>
            <a:r>
              <a:rPr lang="en-US" sz="1100" dirty="0" smtClean="0"/>
              <a:t>, he was 39 years old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After the assassination riots break out in over </a:t>
            </a:r>
            <a:r>
              <a:rPr lang="en-US" sz="1100" b="1" u="sng" dirty="0" smtClean="0"/>
              <a:t>120</a:t>
            </a:r>
            <a:r>
              <a:rPr lang="en-US" sz="1100" dirty="0" smtClean="0"/>
              <a:t> cities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Robert </a:t>
            </a:r>
            <a:r>
              <a:rPr lang="en-US" sz="1100" b="1" u="sng" dirty="0" smtClean="0"/>
              <a:t>Kennedy</a:t>
            </a:r>
            <a:r>
              <a:rPr lang="en-US" sz="1100" u="sng" dirty="0" smtClean="0"/>
              <a:t>	</a:t>
            </a:r>
            <a:r>
              <a:rPr lang="en-US" sz="1100" dirty="0" smtClean="0"/>
              <a:t> (advocate for the African Americans) is assassinated in June 1958 after winning the California presidential primary</a:t>
            </a:r>
            <a:endParaRPr lang="en-US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209800"/>
            <a:ext cx="6477000" cy="219985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2309" y="2286000"/>
            <a:ext cx="6172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Make Love Not War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 </a:t>
            </a:r>
            <a:r>
              <a:rPr lang="en-US" sz="1100" dirty="0" smtClean="0"/>
              <a:t>Counter Culture of the 1960s motto-”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Sex, Drugs &amp; Rock  &amp; Roll</a:t>
            </a:r>
            <a:r>
              <a:rPr lang="en-US" sz="1100" dirty="0" smtClean="0"/>
              <a:t>“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 </a:t>
            </a:r>
            <a:r>
              <a:rPr lang="en-US" sz="1100" b="1" u="sng" dirty="0" smtClean="0"/>
              <a:t>Beatles</a:t>
            </a:r>
            <a:r>
              <a:rPr lang="en-US" sz="1100" dirty="0" smtClean="0"/>
              <a:t> become popular and London becomes the “hippest” city in the world.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Miniskirts are introduced as the new popular fashion for women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Super Stars Twiggy (model), Mick </a:t>
            </a:r>
            <a:r>
              <a:rPr lang="en-US" sz="1100" dirty="0" err="1" smtClean="0"/>
              <a:t>Jagger</a:t>
            </a:r>
            <a:r>
              <a:rPr lang="en-US" sz="1100" dirty="0" smtClean="0"/>
              <a:t>, Aretha Franklin (R.E.S.P.E.C.T), Andy Warhol (pop artist) Ali (Cassius Clay-boxer), James Bond (character)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Riots in Chicago. Mayor Dailey is faced with the television spreading the police brutality on peaceful war protestors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 </a:t>
            </a:r>
            <a:r>
              <a:rPr lang="en-US" sz="1100" b="1" u="sng" dirty="0" smtClean="0"/>
              <a:t>Nixon</a:t>
            </a:r>
            <a:r>
              <a:rPr lang="en-US" sz="1100" u="sng" dirty="0" smtClean="0"/>
              <a:t>	</a:t>
            </a:r>
            <a:r>
              <a:rPr lang="en-US" sz="1100" dirty="0" smtClean="0"/>
              <a:t> wins Presidential election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u="sng" dirty="0"/>
              <a:t> </a:t>
            </a:r>
            <a:r>
              <a:rPr lang="en-US" sz="1100" b="1" u="sng" dirty="0" smtClean="0"/>
              <a:t>Woodstock</a:t>
            </a:r>
            <a:r>
              <a:rPr lang="en-US" sz="1100" u="sng" dirty="0" smtClean="0"/>
              <a:t>	</a:t>
            </a:r>
            <a:r>
              <a:rPr lang="en-US" sz="1100" dirty="0" smtClean="0"/>
              <a:t> 400.000 attendants, “Rock  &amp; Roll and protest come together” 3 days long, the youth prove to be defiant and self-indulgent (some of the musicians: Mick </a:t>
            </a:r>
            <a:r>
              <a:rPr lang="en-US" sz="1100" dirty="0" err="1" smtClean="0"/>
              <a:t>Jagger</a:t>
            </a:r>
            <a:r>
              <a:rPr lang="en-US" sz="1100" dirty="0" smtClean="0"/>
              <a:t>, Grateful Dead, The Who and Santana), no violence occurred.</a:t>
            </a:r>
            <a:endParaRPr lang="en-US" sz="1100" u="sng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251604" y="4648200"/>
            <a:ext cx="6477000" cy="2667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4004" y="4724400"/>
            <a:ext cx="6172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The Eagle Has Landed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1968-In Paris (30,000) threated to topple the government and de Gaulle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In Russia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Khrushchev</a:t>
            </a:r>
            <a:r>
              <a:rPr lang="en-US" sz="1100" u="sng" dirty="0" smtClean="0"/>
              <a:t>	</a:t>
            </a:r>
            <a:r>
              <a:rPr lang="en-US" sz="1100" dirty="0" smtClean="0"/>
              <a:t> is removed from power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Israel: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6 Day</a:t>
            </a:r>
            <a:r>
              <a:rPr lang="en-US" sz="1100" u="sng" dirty="0" smtClean="0"/>
              <a:t>	</a:t>
            </a:r>
            <a:r>
              <a:rPr lang="en-US" sz="1100" dirty="0" smtClean="0"/>
              <a:t> war:  Israel topples Egypt, Jordan and Syria, takes the Gaza Strip and Jerusalem. “We have returned the holiest of our places-never to leave again”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July 20, 1969 </a:t>
            </a:r>
            <a:r>
              <a:rPr lang="en-US" sz="1100" b="1" u="sng" dirty="0" smtClean="0"/>
              <a:t>Apollo 11</a:t>
            </a:r>
            <a:r>
              <a:rPr lang="en-US" sz="1100" u="sng" dirty="0" smtClean="0"/>
              <a:t>	</a:t>
            </a:r>
            <a:r>
              <a:rPr lang="en-US" sz="1100" dirty="0" smtClean="0"/>
              <a:t> mission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100" dirty="0" smtClean="0"/>
              <a:t>Kennedy’s pledge comes true, US lands on the moon before 1970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100" dirty="0" smtClean="0"/>
              <a:t>“The Eagle has Landed” and “One small step for man, one giant leap for </a:t>
            </a:r>
            <a:r>
              <a:rPr lang="en-US" sz="1100" dirty="0" err="1" smtClean="0"/>
              <a:t>manking</a:t>
            </a:r>
            <a:r>
              <a:rPr lang="en-US" sz="1100" dirty="0" smtClean="0"/>
              <a:t>”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100" dirty="0" smtClean="0"/>
              <a:t>Astronauts Buzz </a:t>
            </a:r>
            <a:r>
              <a:rPr lang="en-US" sz="1100" dirty="0" err="1" smtClean="0"/>
              <a:t>Aldrin</a:t>
            </a:r>
            <a:r>
              <a:rPr lang="en-US" sz="1100" dirty="0" smtClean="0"/>
              <a:t>, </a:t>
            </a:r>
            <a:r>
              <a:rPr lang="en-US" sz="1100" b="1" u="sng" dirty="0" smtClean="0"/>
              <a:t>Neil Armstrong</a:t>
            </a:r>
            <a:r>
              <a:rPr lang="en-US" sz="1100" u="sng" dirty="0" smtClean="0"/>
              <a:t>	</a:t>
            </a:r>
            <a:r>
              <a:rPr lang="en-US" sz="1100" dirty="0" smtClean="0"/>
              <a:t>, and Michael Collins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Most historic phone call of all time was between Nixon and the men on the moon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The Astronauts leave a </a:t>
            </a:r>
            <a:r>
              <a:rPr lang="en-US" sz="1100" u="sng" dirty="0" smtClean="0"/>
              <a:t>	</a:t>
            </a:r>
            <a:r>
              <a:rPr lang="en-US" sz="1100" b="1" u="sng" dirty="0" smtClean="0"/>
              <a:t>piece </a:t>
            </a:r>
            <a:r>
              <a:rPr lang="en-US" sz="1100" dirty="0" smtClean="0"/>
              <a:t> of the Wright Brother’s plane on the moon and an </a:t>
            </a:r>
            <a:r>
              <a:rPr lang="en-US" sz="1100" u="sng" dirty="0" smtClean="0"/>
              <a:t>	</a:t>
            </a:r>
            <a:r>
              <a:rPr lang="en-US" sz="1100" b="1" u="sng" smtClean="0"/>
              <a:t>American Flag</a:t>
            </a:r>
            <a:endParaRPr lang="en-US" sz="11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The Cold War accelerated our ability to reach the moon because it increased funding and technological advancements</a:t>
            </a:r>
          </a:p>
        </p:txBody>
      </p:sp>
    </p:spTree>
    <p:extLst>
      <p:ext uri="{BB962C8B-B14F-4D97-AF65-F5344CB8AC3E}">
        <p14:creationId xmlns:p14="http://schemas.microsoft.com/office/powerpoint/2010/main" val="36100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112</Words>
  <Application>Microsoft Office PowerPoint</Application>
  <PresentationFormat>On-screen Show (4:3)</PresentationFormat>
  <Paragraphs>58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17</cp:revision>
  <cp:lastPrinted>2014-05-13T15:08:15Z</cp:lastPrinted>
  <dcterms:created xsi:type="dcterms:W3CDTF">2014-05-13T13:25:09Z</dcterms:created>
  <dcterms:modified xsi:type="dcterms:W3CDTF">2014-12-01T17:07:21Z</dcterms:modified>
</cp:coreProperties>
</file>